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9" r:id="rId2"/>
    <p:sldId id="257" r:id="rId3"/>
    <p:sldId id="258" r:id="rId4"/>
  </p:sldIdLst>
  <p:sldSz cx="9144000" cy="6858000" type="screen4x3"/>
  <p:notesSz cx="6858000" cy="9144000"/>
  <p:custDataLst>
    <p:tags r:id="rId5"/>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8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4"/>
          <p:cNvSpPr>
            <a:spLocks noChangeArrowheads="1"/>
          </p:cNvSpPr>
          <p:nvPr/>
        </p:nvSpPr>
        <p:spPr bwMode="white">
          <a:xfrm>
            <a:off x="8991600" y="3175"/>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5"/>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6"/>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Straight Connector 10"/>
          <p:cNvSpPr>
            <a:spLocks noChangeShapeType="1"/>
          </p:cNvSpPr>
          <p:nvPr/>
        </p:nvSpPr>
        <p:spPr bwMode="auto">
          <a:xfrm>
            <a:off x="155575" y="241935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Rectangle 11"/>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685800" y="381000"/>
            <a:ext cx="7772400" cy="1752600"/>
          </a:xfrm>
        </p:spPr>
        <p:txBody>
          <a:bodyPr/>
          <a:lstStyle>
            <a:lvl1pPr>
              <a:defRPr sz="4200">
                <a:solidFill>
                  <a:schemeClr val="accent1"/>
                </a:solidFill>
              </a:defRPr>
            </a:lvl1pPr>
          </a:lstStyle>
          <a:p>
            <a:r>
              <a:rPr lang="en-US" smtClean="0"/>
              <a:t>Click to edit Master title style</a:t>
            </a:r>
            <a:endParaRPr lang="en-US"/>
          </a:p>
        </p:txBody>
      </p:sp>
      <p:sp>
        <p:nvSpPr>
          <p:cNvPr id="15" name="Date Placeholder 27"/>
          <p:cNvSpPr>
            <a:spLocks noGrp="1"/>
          </p:cNvSpPr>
          <p:nvPr>
            <p:ph type="dt" sz="half" idx="10"/>
          </p:nvPr>
        </p:nvSpPr>
        <p:spPr/>
        <p:txBody>
          <a:bodyPr/>
          <a:lstStyle>
            <a:lvl1pPr>
              <a:defRPr/>
            </a:lvl1pPr>
          </a:lstStyle>
          <a:p>
            <a:pPr>
              <a:defRPr/>
            </a:pPr>
            <a:fld id="{7D3048A4-B2DE-4EEC-981E-69A5D5E07239}" type="datetimeFigureOut">
              <a:rPr lang="el-GR"/>
              <a:pPr>
                <a:defRPr/>
              </a:pPr>
              <a:t>5/11/2015</a:t>
            </a:fld>
            <a:endParaRPr lang="el-GR"/>
          </a:p>
        </p:txBody>
      </p:sp>
      <p:sp>
        <p:nvSpPr>
          <p:cNvPr id="16" name="Footer Placeholder 16"/>
          <p:cNvSpPr>
            <a:spLocks noGrp="1"/>
          </p:cNvSpPr>
          <p:nvPr>
            <p:ph type="ftr" sz="quarter" idx="11"/>
          </p:nvPr>
        </p:nvSpPr>
        <p:spPr/>
        <p:txBody>
          <a:bodyPr/>
          <a:lstStyle>
            <a:lvl1pPr>
              <a:defRPr/>
            </a:lvl1pPr>
          </a:lstStyle>
          <a:p>
            <a:pPr>
              <a:defRPr/>
            </a:pPr>
            <a:endParaRPr lang="el-GR"/>
          </a:p>
        </p:txBody>
      </p:sp>
      <p:sp>
        <p:nvSpPr>
          <p:cNvPr id="17" name="Slide Number Placeholder 28"/>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6A97A78C-C8A0-4D3E-B9BD-156C8197ADA3}" type="slidenum">
              <a:rPr lang="el-GR"/>
              <a:pPr>
                <a:defRPr/>
              </a:pPr>
              <a:t>‹#›</a:t>
            </a:fld>
            <a:endParaRPr lang="el-GR"/>
          </a:p>
        </p:txBody>
      </p:sp>
    </p:spTree>
    <p:extLst>
      <p:ext uri="{BB962C8B-B14F-4D97-AF65-F5344CB8AC3E}">
        <p14:creationId xmlns:p14="http://schemas.microsoft.com/office/powerpoint/2010/main" val="242761175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8762416-8FA9-4EB4-998F-927884A0DF92}" type="datetimeFigureOut">
              <a:rPr lang="el-GR"/>
              <a:pPr>
                <a:defRPr/>
              </a:pPr>
              <a:t>5/11/2015</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p:txBody>
          <a:bodyPr/>
          <a:lstStyle>
            <a:lvl1pPr>
              <a:defRPr/>
            </a:lvl1pPr>
          </a:lstStyle>
          <a:p>
            <a:pPr>
              <a:defRPr/>
            </a:pPr>
            <a:fld id="{B0A53FFA-097B-4EA2-82E4-FDED565E135D}" type="slidenum">
              <a:rPr lang="el-GR"/>
              <a:pPr>
                <a:defRPr/>
              </a:pPr>
              <a:t>‹#›</a:t>
            </a:fld>
            <a:endParaRPr lang="el-GR"/>
          </a:p>
        </p:txBody>
      </p:sp>
    </p:spTree>
    <p:extLst>
      <p:ext uri="{BB962C8B-B14F-4D97-AF65-F5344CB8AC3E}">
        <p14:creationId xmlns:p14="http://schemas.microsoft.com/office/powerpoint/2010/main" val="4043657569"/>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4"/>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5"/>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7"/>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Straight Connector 9"/>
          <p:cNvSpPr>
            <a:spLocks noChangeShapeType="1"/>
          </p:cNvSpPr>
          <p:nvPr/>
        </p:nvSpPr>
        <p:spPr bwMode="auto">
          <a:xfrm rot="5400000">
            <a:off x="4021137"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Oval 10"/>
          <p:cNvSpPr/>
          <p:nvPr/>
        </p:nvSpPr>
        <p:spPr>
          <a:xfrm>
            <a:off x="6838950"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Oval 11"/>
          <p:cNvSpPr/>
          <p:nvPr/>
        </p:nvSpPr>
        <p:spPr>
          <a:xfrm>
            <a:off x="6934200" y="3021013"/>
            <a:ext cx="420688"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Vertical Title 1"/>
          <p:cNvSpPr>
            <a:spLocks noGrp="1"/>
          </p:cNvSpPr>
          <p:nvPr>
            <p:ph type="title" orient="vert"/>
          </p:nvPr>
        </p:nvSpPr>
        <p:spPr>
          <a:xfrm>
            <a:off x="7391400" y="304801"/>
            <a:ext cx="1447800" cy="5851525"/>
          </a:xfrm>
        </p:spPr>
        <p:txBody>
          <a:bodyPr vert="eaVert"/>
          <a:lstStyle/>
          <a:p>
            <a:r>
              <a:rPr lang="en-US" smtClean="0"/>
              <a:t>Click to edit Master title style</a:t>
            </a:r>
            <a:endParaRPr lang="en-US"/>
          </a:p>
        </p:txBody>
      </p:sp>
      <p:sp>
        <p:nvSpPr>
          <p:cNvPr id="13" name="Slide Number Placeholder 5"/>
          <p:cNvSpPr>
            <a:spLocks noGrp="1"/>
          </p:cNvSpPr>
          <p:nvPr>
            <p:ph type="sldNum" sz="quarter" idx="10"/>
          </p:nvPr>
        </p:nvSpPr>
        <p:spPr>
          <a:xfrm>
            <a:off x="6915150" y="3009900"/>
            <a:ext cx="457200" cy="441325"/>
          </a:xfrm>
        </p:spPr>
        <p:txBody>
          <a:bodyPr/>
          <a:lstStyle>
            <a:lvl1pPr>
              <a:defRPr/>
            </a:lvl1pPr>
          </a:lstStyle>
          <a:p>
            <a:pPr>
              <a:defRPr/>
            </a:pPr>
            <a:fld id="{95CD00A3-0F59-4EA8-8A97-6AABF761AC93}" type="slidenum">
              <a:rPr lang="el-GR"/>
              <a:pPr>
                <a:defRPr/>
              </a:pPr>
              <a:t>‹#›</a:t>
            </a:fld>
            <a:endParaRPr lang="el-GR"/>
          </a:p>
        </p:txBody>
      </p:sp>
      <p:sp>
        <p:nvSpPr>
          <p:cNvPr id="14" name="Date Placeholder 3"/>
          <p:cNvSpPr>
            <a:spLocks noGrp="1"/>
          </p:cNvSpPr>
          <p:nvPr>
            <p:ph type="dt" sz="half" idx="11"/>
          </p:nvPr>
        </p:nvSpPr>
        <p:spPr/>
        <p:txBody>
          <a:bodyPr/>
          <a:lstStyle>
            <a:lvl1pPr>
              <a:defRPr/>
            </a:lvl1pPr>
          </a:lstStyle>
          <a:p>
            <a:pPr>
              <a:defRPr/>
            </a:pPr>
            <a:fld id="{05F98E45-6317-4313-8B27-EBEC366EC89A}" type="datetimeFigureOut">
              <a:rPr lang="el-GR"/>
              <a:pPr>
                <a:defRPr/>
              </a:pPr>
              <a:t>5/11/2015</a:t>
            </a:fld>
            <a:endParaRPr lang="el-GR"/>
          </a:p>
        </p:txBody>
      </p:sp>
      <p:sp>
        <p:nvSpPr>
          <p:cNvPr id="15" name="Footer Placeholder 4"/>
          <p:cNvSpPr>
            <a:spLocks noGrp="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357149498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lang="en-US" smtClean="0"/>
              <a:t>Click to edit Master title style</a:t>
            </a:r>
            <a:endParaRPr lang="en-US"/>
          </a:p>
        </p:txBody>
      </p:sp>
      <p:sp>
        <p:nvSpPr>
          <p:cNvPr id="8" name="Content Placeholder 7"/>
          <p:cNvSpPr>
            <a:spLocks noGrp="1"/>
          </p:cNvSpPr>
          <p:nvPr>
            <p:ph sz="quarter" idx="1"/>
          </p:nvPr>
        </p:nvSpPr>
        <p:spPr>
          <a:xfrm>
            <a:off x="301752" y="1527048"/>
            <a:ext cx="850392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220EC1A-8E4F-4B67-A814-9604E3AA5B38}" type="datetimeFigureOut">
              <a:rPr lang="el-GR"/>
              <a:pPr>
                <a:defRPr/>
              </a:pPr>
              <a:t>5/11/2015</a:t>
            </a:fld>
            <a:endParaRPr lang="el-GR"/>
          </a:p>
        </p:txBody>
      </p:sp>
      <p:sp>
        <p:nvSpPr>
          <p:cNvPr id="5" name="Footer Placeholder 4"/>
          <p:cNvSpPr>
            <a:spLocks noGrp="1"/>
          </p:cNvSpPr>
          <p:nvPr>
            <p:ph type="ftr" sz="quarter" idx="11"/>
          </p:nvPr>
        </p:nvSpPr>
        <p:spPr/>
        <p:txBody>
          <a:bodyPr/>
          <a:lstStyle>
            <a:lvl1pPr>
              <a:defRPr/>
            </a:lvl1pPr>
          </a:lstStyle>
          <a:p>
            <a:pPr>
              <a:defRPr/>
            </a:pPr>
            <a:endParaRPr lang="el-GR"/>
          </a:p>
        </p:txBody>
      </p:sp>
      <p:sp>
        <p:nvSpPr>
          <p:cNvPr id="6" name="Slide Number Placeholder 5"/>
          <p:cNvSpPr>
            <a:spLocks noGrp="1"/>
          </p:cNvSpPr>
          <p:nvPr>
            <p:ph type="sldNum" sz="quarter" idx="12"/>
          </p:nvPr>
        </p:nvSpPr>
        <p:spPr>
          <a:xfrm>
            <a:off x="4362450" y="1027113"/>
            <a:ext cx="457200" cy="441325"/>
          </a:xfrm>
        </p:spPr>
        <p:txBody>
          <a:bodyPr/>
          <a:lstStyle>
            <a:lvl1pPr>
              <a:defRPr/>
            </a:lvl1pPr>
          </a:lstStyle>
          <a:p>
            <a:pPr>
              <a:defRPr/>
            </a:pPr>
            <a:fld id="{43D1845B-EBB3-45BC-BEB7-EE0A79621178}" type="slidenum">
              <a:rPr lang="el-GR"/>
              <a:pPr>
                <a:defRPr/>
              </a:pPr>
              <a:t>‹#›</a:t>
            </a:fld>
            <a:endParaRPr lang="el-GR"/>
          </a:p>
        </p:txBody>
      </p:sp>
    </p:spTree>
    <p:extLst>
      <p:ext uri="{BB962C8B-B14F-4D97-AF65-F5344CB8AC3E}">
        <p14:creationId xmlns:p14="http://schemas.microsoft.com/office/powerpoint/2010/main" val="786802818"/>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6"/>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7"/>
          <p:cNvSpPr>
            <a:spLocks noChangeArrowheads="1"/>
          </p:cNvSpPr>
          <p:nvPr/>
        </p:nvSpPr>
        <p:spPr bwMode="white">
          <a:xfrm>
            <a:off x="152400" y="2286000"/>
            <a:ext cx="8832850"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auto">
          <a:xfrm>
            <a:off x="155575" y="142875"/>
            <a:ext cx="8832850"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9"/>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Straight Connector 11"/>
          <p:cNvSpPr>
            <a:spLocks noChangeShapeType="1"/>
          </p:cNvSpPr>
          <p:nvPr/>
        </p:nvSpPr>
        <p:spPr bwMode="auto">
          <a:xfrm>
            <a:off x="152400" y="2438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3" name="Oval 12"/>
          <p:cNvSpPr/>
          <p:nvPr/>
        </p:nvSpPr>
        <p:spPr>
          <a:xfrm>
            <a:off x="4267200" y="211455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4362450" y="2209800"/>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68426" y="2743200"/>
            <a:ext cx="6480174" cy="1673225"/>
          </a:xfrm>
        </p:spPr>
        <p:txBody>
          <a:bodyPr/>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722313" y="533400"/>
            <a:ext cx="7772400" cy="1524000"/>
          </a:xfrm>
        </p:spPr>
        <p:txBody>
          <a:bodyPr/>
          <a:lstStyle>
            <a:lvl1pPr algn="ctr">
              <a:buNone/>
              <a:defRPr sz="4200" b="0" cap="none" baseline="0">
                <a:solidFill>
                  <a:srgbClr val="FFFFFF"/>
                </a:solidFill>
              </a:defRPr>
            </a:lvl1pPr>
          </a:lstStyle>
          <a:p>
            <a:r>
              <a:rPr lang="en-US" smtClean="0"/>
              <a:t>Click to edit Master title style</a:t>
            </a:r>
            <a:endParaRPr lang="en-US"/>
          </a:p>
        </p:txBody>
      </p:sp>
      <p:sp>
        <p:nvSpPr>
          <p:cNvPr id="15" name="Footer Placeholder 4"/>
          <p:cNvSpPr>
            <a:spLocks noGrp="1"/>
          </p:cNvSpPr>
          <p:nvPr>
            <p:ph type="ftr" sz="quarter" idx="10"/>
          </p:nvPr>
        </p:nvSpPr>
        <p:spPr/>
        <p:txBody>
          <a:bodyPr/>
          <a:lstStyle>
            <a:lvl1pPr>
              <a:defRPr/>
            </a:lvl1pPr>
          </a:lstStyle>
          <a:p>
            <a:pPr>
              <a:defRPr/>
            </a:pPr>
            <a:endParaRPr lang="el-GR"/>
          </a:p>
        </p:txBody>
      </p:sp>
      <p:sp>
        <p:nvSpPr>
          <p:cNvPr id="16" name="Date Placeholder 3"/>
          <p:cNvSpPr>
            <a:spLocks noGrp="1"/>
          </p:cNvSpPr>
          <p:nvPr>
            <p:ph type="dt" sz="half" idx="11"/>
          </p:nvPr>
        </p:nvSpPr>
        <p:spPr/>
        <p:txBody>
          <a:bodyPr/>
          <a:lstStyle>
            <a:lvl1pPr>
              <a:defRPr/>
            </a:lvl1pPr>
          </a:lstStyle>
          <a:p>
            <a:pPr>
              <a:defRPr/>
            </a:pPr>
            <a:fld id="{0D4B2419-3723-4785-B05C-B386B5D86E61}" type="datetimeFigureOut">
              <a:rPr lang="el-GR"/>
              <a:pPr>
                <a:defRPr/>
              </a:pPr>
              <a:t>5/11/2015</a:t>
            </a:fld>
            <a:endParaRPr lang="el-GR"/>
          </a:p>
        </p:txBody>
      </p:sp>
      <p:sp>
        <p:nvSpPr>
          <p:cNvPr id="17" name="Slide Number Placeholder 5"/>
          <p:cNvSpPr>
            <a:spLocks noGrp="1"/>
          </p:cNvSpPr>
          <p:nvPr>
            <p:ph type="sldNum" sz="quarter" idx="12"/>
          </p:nvPr>
        </p:nvSpPr>
        <p:spPr>
          <a:xfrm>
            <a:off x="4343400" y="2198688"/>
            <a:ext cx="457200" cy="441325"/>
          </a:xfrm>
        </p:spPr>
        <p:txBody>
          <a:bodyPr/>
          <a:lstStyle>
            <a:lvl1pPr>
              <a:defRPr>
                <a:solidFill>
                  <a:schemeClr val="accent3">
                    <a:shade val="75000"/>
                  </a:schemeClr>
                </a:solidFill>
              </a:defRPr>
            </a:lvl1pPr>
          </a:lstStyle>
          <a:p>
            <a:pPr>
              <a:defRPr/>
            </a:pPr>
            <a:fld id="{C6D8131E-BB66-4F43-AA7A-41D5809AA2AD}" type="slidenum">
              <a:rPr lang="el-GR"/>
              <a:pPr>
                <a:defRPr/>
              </a:pPr>
              <a:t>‹#›</a:t>
            </a:fld>
            <a:endParaRPr lang="el-GR"/>
          </a:p>
        </p:txBody>
      </p:sp>
    </p:spTree>
    <p:extLst>
      <p:ext uri="{BB962C8B-B14F-4D97-AF65-F5344CB8AC3E}">
        <p14:creationId xmlns:p14="http://schemas.microsoft.com/office/powerpoint/2010/main" val="237970933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flipV="1">
            <a:off x="4562475" y="1576388"/>
            <a:ext cx="9525"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301752" y="228600"/>
            <a:ext cx="8534400" cy="758952"/>
          </a:xfrm>
        </p:spPr>
        <p:txBody>
          <a:bodyPr/>
          <a:lstStyle/>
          <a:p>
            <a:r>
              <a:rPr lang="en-US" smtClean="0"/>
              <a:t>Click to edit Master title style</a:t>
            </a:r>
            <a:endParaRPr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4"/>
          <p:cNvSpPr>
            <a:spLocks noGrp="1"/>
          </p:cNvSpPr>
          <p:nvPr>
            <p:ph type="dt" sz="half" idx="10"/>
          </p:nvPr>
        </p:nvSpPr>
        <p:spPr>
          <a:xfrm>
            <a:off x="5791200" y="6410325"/>
            <a:ext cx="3044825" cy="365125"/>
          </a:xfrm>
        </p:spPr>
        <p:txBody>
          <a:bodyPr/>
          <a:lstStyle>
            <a:lvl1pPr>
              <a:defRPr/>
            </a:lvl1pPr>
          </a:lstStyle>
          <a:p>
            <a:pPr>
              <a:defRPr/>
            </a:pPr>
            <a:fld id="{8DF4EFD8-FB8A-49F0-9F99-FAABDE612C38}" type="datetimeFigureOut">
              <a:rPr lang="el-GR"/>
              <a:pPr>
                <a:defRPr/>
              </a:pPr>
              <a:t>5/11/2015</a:t>
            </a:fld>
            <a:endParaRPr lang="el-GR"/>
          </a:p>
        </p:txBody>
      </p:sp>
      <p:sp>
        <p:nvSpPr>
          <p:cNvPr id="7" name="Footer Placeholder 5"/>
          <p:cNvSpPr>
            <a:spLocks noGrp="1"/>
          </p:cNvSpPr>
          <p:nvPr>
            <p:ph type="ftr" sz="quarter" idx="11"/>
          </p:nvPr>
        </p:nvSpPr>
        <p:spPr/>
        <p:txBody>
          <a:bodyPr/>
          <a:lstStyle>
            <a:lvl1pPr>
              <a:defRPr/>
            </a:lvl1pPr>
          </a:lstStyle>
          <a:p>
            <a:pPr>
              <a:defRPr/>
            </a:pPr>
            <a:endParaRPr lang="el-GR"/>
          </a:p>
        </p:txBody>
      </p:sp>
      <p:sp>
        <p:nvSpPr>
          <p:cNvPr id="8" name="Slide Number Placeholder 6"/>
          <p:cNvSpPr>
            <a:spLocks noGrp="1"/>
          </p:cNvSpPr>
          <p:nvPr>
            <p:ph type="sldNum" sz="quarter" idx="12"/>
          </p:nvPr>
        </p:nvSpPr>
        <p:spPr/>
        <p:txBody>
          <a:bodyPr/>
          <a:lstStyle>
            <a:lvl1pPr>
              <a:defRPr/>
            </a:lvl1pPr>
          </a:lstStyle>
          <a:p>
            <a:pPr>
              <a:defRPr/>
            </a:pPr>
            <a:fld id="{15188959-DF95-4012-AD23-2D71D0697887}" type="slidenum">
              <a:rPr lang="el-GR"/>
              <a:pPr>
                <a:defRPr/>
              </a:pPr>
              <a:t>‹#›</a:t>
            </a:fld>
            <a:endParaRPr lang="el-GR"/>
          </a:p>
        </p:txBody>
      </p:sp>
    </p:spTree>
    <p:extLst>
      <p:ext uri="{BB962C8B-B14F-4D97-AF65-F5344CB8AC3E}">
        <p14:creationId xmlns:p14="http://schemas.microsoft.com/office/powerpoint/2010/main" val="1455166754"/>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flipV="1">
            <a:off x="4572000" y="2200275"/>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7"/>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Rectangle 10"/>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Rectangle 11"/>
          <p:cNvSpPr/>
          <p:nvPr/>
        </p:nvSpPr>
        <p:spPr>
          <a:xfrm>
            <a:off x="152400" y="1371600"/>
            <a:ext cx="8832850"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a:spLocks noChangeArrowheads="1"/>
          </p:cNvSpPr>
          <p:nvPr/>
        </p:nvSpPr>
        <p:spPr bwMode="auto">
          <a:xfrm>
            <a:off x="146050" y="6391275"/>
            <a:ext cx="8832850" cy="31115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4" name="Straight Connector 13"/>
          <p:cNvSpPr>
            <a:spLocks noChangeShapeType="1"/>
          </p:cNvSpPr>
          <p:nvPr/>
        </p:nvSpPr>
        <p:spPr bwMode="auto">
          <a:xfrm>
            <a:off x="152400" y="1279525"/>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5" name="Rectangle 14"/>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6" name="Oval 15"/>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7" name="Oval 16"/>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4" name="Content Placeholder 23"/>
          <p:cNvSpPr>
            <a:spLocks noGrp="1"/>
          </p:cNvSpPr>
          <p:nvPr>
            <p:ph sz="quarter" idx="2"/>
          </p:nvPr>
        </p:nvSpPr>
        <p:spPr>
          <a:xfrm>
            <a:off x="301752" y="2471383"/>
            <a:ext cx="4041648" cy="381840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6" name="Content Placeholder 25"/>
          <p:cNvSpPr>
            <a:spLocks noGrp="1"/>
          </p:cNvSpPr>
          <p:nvPr>
            <p:ph sz="quarter" idx="4"/>
          </p:nvPr>
        </p:nvSpPr>
        <p:spPr>
          <a:xfrm>
            <a:off x="4800600" y="2471383"/>
            <a:ext cx="4038600" cy="382219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3" name="Title 22"/>
          <p:cNvSpPr>
            <a:spLocks noGrp="1"/>
          </p:cNvSpPr>
          <p:nvPr>
            <p:ph type="title"/>
          </p:nvPr>
        </p:nvSpPr>
        <p:spPr/>
        <p:txBody>
          <a:bodyPr rtlCol="0"/>
          <a:lstStyle/>
          <a:p>
            <a:r>
              <a:rPr lang="en-US" smtClean="0"/>
              <a:t>Click to edit Master title style</a:t>
            </a:r>
            <a:endParaRPr lang="en-US"/>
          </a:p>
        </p:txBody>
      </p:sp>
      <p:sp>
        <p:nvSpPr>
          <p:cNvPr id="18" name="Date Placeholder 6"/>
          <p:cNvSpPr>
            <a:spLocks noGrp="1"/>
          </p:cNvSpPr>
          <p:nvPr>
            <p:ph type="dt" sz="half" idx="10"/>
          </p:nvPr>
        </p:nvSpPr>
        <p:spPr/>
        <p:txBody>
          <a:bodyPr/>
          <a:lstStyle>
            <a:lvl1pPr>
              <a:defRPr/>
            </a:lvl1pPr>
          </a:lstStyle>
          <a:p>
            <a:pPr>
              <a:defRPr/>
            </a:pPr>
            <a:fld id="{40E3D8B3-F25D-431C-A077-41F04B2FB269}" type="datetimeFigureOut">
              <a:rPr lang="el-GR"/>
              <a:pPr>
                <a:defRPr/>
              </a:pPr>
              <a:t>5/11/2015</a:t>
            </a:fld>
            <a:endParaRPr lang="el-GR"/>
          </a:p>
        </p:txBody>
      </p:sp>
      <p:sp>
        <p:nvSpPr>
          <p:cNvPr id="19" name="Footer Placeholder 7"/>
          <p:cNvSpPr>
            <a:spLocks noGrp="1"/>
          </p:cNvSpPr>
          <p:nvPr>
            <p:ph type="ftr" sz="quarter" idx="11"/>
          </p:nvPr>
        </p:nvSpPr>
        <p:spPr>
          <a:xfrm>
            <a:off x="304800" y="6410325"/>
            <a:ext cx="3581400" cy="365125"/>
          </a:xfrm>
        </p:spPr>
        <p:txBody>
          <a:bodyPr/>
          <a:lstStyle>
            <a:lvl1pPr>
              <a:defRPr/>
            </a:lvl1pPr>
          </a:lstStyle>
          <a:p>
            <a:pPr>
              <a:defRPr/>
            </a:pPr>
            <a:endParaRPr lang="el-GR"/>
          </a:p>
        </p:txBody>
      </p:sp>
      <p:sp>
        <p:nvSpPr>
          <p:cNvPr id="20" name="Slide Number Placeholder 8"/>
          <p:cNvSpPr>
            <a:spLocks noGrp="1"/>
          </p:cNvSpPr>
          <p:nvPr>
            <p:ph type="sldNum" sz="quarter" idx="12"/>
          </p:nvPr>
        </p:nvSpPr>
        <p:spPr>
          <a:xfrm>
            <a:off x="4343400" y="1042988"/>
            <a:ext cx="457200" cy="441325"/>
          </a:xfrm>
        </p:spPr>
        <p:txBody>
          <a:bodyPr/>
          <a:lstStyle>
            <a:lvl1pPr algn="ctr">
              <a:defRPr/>
            </a:lvl1pPr>
          </a:lstStyle>
          <a:p>
            <a:pPr>
              <a:defRPr/>
            </a:pPr>
            <a:fld id="{112A096A-EE3E-4FB0-A5DA-982FE1B323CA}" type="slidenum">
              <a:rPr lang="el-GR"/>
              <a:pPr>
                <a:defRPr/>
              </a:pPr>
              <a:t>‹#›</a:t>
            </a:fld>
            <a:endParaRPr lang="el-GR"/>
          </a:p>
        </p:txBody>
      </p:sp>
    </p:spTree>
    <p:extLst>
      <p:ext uri="{BB962C8B-B14F-4D97-AF65-F5344CB8AC3E}">
        <p14:creationId xmlns:p14="http://schemas.microsoft.com/office/powerpoint/2010/main" val="891617695"/>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AF566440-0BD1-4715-A287-F470A1E7B942}" type="datetimeFigureOut">
              <a:rPr lang="el-GR"/>
              <a:pPr>
                <a:defRPr/>
              </a:pPr>
              <a:t>5/11/2015</a:t>
            </a:fld>
            <a:endParaRPr lang="el-GR"/>
          </a:p>
        </p:txBody>
      </p:sp>
      <p:sp>
        <p:nvSpPr>
          <p:cNvPr id="4" name="Footer Placeholder 3"/>
          <p:cNvSpPr>
            <a:spLocks noGrp="1"/>
          </p:cNvSpPr>
          <p:nvPr>
            <p:ph type="ftr" sz="quarter" idx="11"/>
          </p:nvPr>
        </p:nvSpPr>
        <p:spPr/>
        <p:txBody>
          <a:bodyPr/>
          <a:lstStyle>
            <a:lvl1pPr>
              <a:defRPr/>
            </a:lvl1pPr>
          </a:lstStyle>
          <a:p>
            <a:pPr>
              <a:defRPr/>
            </a:pPr>
            <a:endParaRPr lang="el-GR"/>
          </a:p>
        </p:txBody>
      </p:sp>
      <p:sp>
        <p:nvSpPr>
          <p:cNvPr id="5" name="Slide Number Placeholder 4"/>
          <p:cNvSpPr>
            <a:spLocks noGrp="1"/>
          </p:cNvSpPr>
          <p:nvPr>
            <p:ph type="sldNum" sz="quarter" idx="12"/>
          </p:nvPr>
        </p:nvSpPr>
        <p:spPr>
          <a:xfrm>
            <a:off x="4343400" y="1036638"/>
            <a:ext cx="457200" cy="441325"/>
          </a:xfrm>
        </p:spPr>
        <p:txBody>
          <a:bodyPr/>
          <a:lstStyle>
            <a:lvl1pPr>
              <a:defRPr/>
            </a:lvl1pPr>
          </a:lstStyle>
          <a:p>
            <a:pPr>
              <a:defRPr/>
            </a:pPr>
            <a:fld id="{9B365B4A-00A0-48B2-9ABE-3C698722E1BD}" type="slidenum">
              <a:rPr lang="el-GR"/>
              <a:pPr>
                <a:defRPr/>
              </a:pPr>
              <a:t>‹#›</a:t>
            </a:fld>
            <a:endParaRPr lang="el-GR"/>
          </a:p>
        </p:txBody>
      </p:sp>
    </p:spTree>
    <p:extLst>
      <p:ext uri="{BB962C8B-B14F-4D97-AF65-F5344CB8AC3E}">
        <p14:creationId xmlns:p14="http://schemas.microsoft.com/office/powerpoint/2010/main" val="1698421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3" name="Rectangle 2"/>
          <p:cNvSpPr>
            <a:spLocks noChangeArrowheads="1"/>
          </p:cNvSpPr>
          <p:nvPr/>
        </p:nvSpPr>
        <p:spPr bwMode="white">
          <a:xfrm>
            <a:off x="0" y="0"/>
            <a:ext cx="9144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4" name="Rectangle 3"/>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5" name="Rectangle 4"/>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5"/>
          <p:cNvSpPr>
            <a:spLocks noChangeArrowheads="1"/>
          </p:cNvSpPr>
          <p:nvPr/>
        </p:nvSpPr>
        <p:spPr bwMode="auto">
          <a:xfrm>
            <a:off x="146050" y="6391275"/>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6"/>
          <p:cNvSpPr>
            <a:spLocks noChangeArrowheads="1"/>
          </p:cNvSpPr>
          <p:nvPr/>
        </p:nvSpPr>
        <p:spPr bwMode="auto">
          <a:xfrm>
            <a:off x="152400" y="15875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8" name="Date Placeholder 1"/>
          <p:cNvSpPr>
            <a:spLocks noGrp="1"/>
          </p:cNvSpPr>
          <p:nvPr>
            <p:ph type="dt" sz="half" idx="10"/>
          </p:nvPr>
        </p:nvSpPr>
        <p:spPr/>
        <p:txBody>
          <a:bodyPr/>
          <a:lstStyle>
            <a:lvl1pPr>
              <a:defRPr/>
            </a:lvl1pPr>
          </a:lstStyle>
          <a:p>
            <a:pPr>
              <a:defRPr/>
            </a:pPr>
            <a:fld id="{FAFE6AFF-9ACE-4834-8963-5980E9838106}" type="datetimeFigureOut">
              <a:rPr lang="el-GR"/>
              <a:pPr>
                <a:defRPr/>
              </a:pPr>
              <a:t>5/11/2015</a:t>
            </a:fld>
            <a:endParaRPr lang="el-GR"/>
          </a:p>
        </p:txBody>
      </p:sp>
      <p:sp>
        <p:nvSpPr>
          <p:cNvPr id="9" name="Footer Placeholder 2"/>
          <p:cNvSpPr>
            <a:spLocks noGrp="1"/>
          </p:cNvSpPr>
          <p:nvPr>
            <p:ph type="ftr" sz="quarter" idx="11"/>
          </p:nvPr>
        </p:nvSpPr>
        <p:spPr/>
        <p:txBody>
          <a:bodyPr/>
          <a:lstStyle>
            <a:lvl1pPr>
              <a:defRPr/>
            </a:lvl1pPr>
          </a:lstStyle>
          <a:p>
            <a:pPr>
              <a:defRPr/>
            </a:pPr>
            <a:endParaRPr lang="el-GR"/>
          </a:p>
        </p:txBody>
      </p:sp>
      <p:sp>
        <p:nvSpPr>
          <p:cNvPr id="10" name="Slide Number Placeholder 3"/>
          <p:cNvSpPr>
            <a:spLocks noGrp="1"/>
          </p:cNvSpPr>
          <p:nvPr>
            <p:ph type="sldNum" sz="quarter" idx="12"/>
          </p:nvPr>
        </p:nvSpPr>
        <p:spPr>
          <a:xfrm>
            <a:off x="4267200" y="6324600"/>
            <a:ext cx="609600" cy="441325"/>
          </a:xfrm>
        </p:spPr>
        <p:txBody>
          <a:bodyPr/>
          <a:lstStyle>
            <a:lvl1pPr>
              <a:defRPr>
                <a:solidFill>
                  <a:srgbClr val="FFFFFF"/>
                </a:solidFill>
              </a:defRPr>
            </a:lvl1pPr>
          </a:lstStyle>
          <a:p>
            <a:pPr>
              <a:defRPr/>
            </a:pPr>
            <a:fld id="{5FD0B2D6-FD1A-466E-90F8-0738E3A6CEFA}" type="slidenum">
              <a:rPr lang="el-GR"/>
              <a:pPr>
                <a:defRPr/>
              </a:pPr>
              <a:t>‹#›</a:t>
            </a:fld>
            <a:endParaRPr lang="el-GR"/>
          </a:p>
        </p:txBody>
      </p:sp>
    </p:spTree>
    <p:extLst>
      <p:ext uri="{BB962C8B-B14F-4D97-AF65-F5344CB8AC3E}">
        <p14:creationId xmlns:p14="http://schemas.microsoft.com/office/powerpoint/2010/main" val="370647494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152400" y="152400"/>
            <a:ext cx="8832850"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7"/>
          <p:cNvSpPr>
            <a:spLocks noChangeArrowheads="1"/>
          </p:cNvSpPr>
          <p:nvPr/>
        </p:nvSpPr>
        <p:spPr bwMode="white">
          <a:xfrm>
            <a:off x="0" y="0"/>
            <a:ext cx="9144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0" name="Rectangle 9"/>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a:spLocks noChangeArrowheads="1"/>
          </p:cNvSpPr>
          <p:nvPr/>
        </p:nvSpPr>
        <p:spPr bwMode="auto">
          <a:xfrm>
            <a:off x="152400" y="152400"/>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2" name="Straight Connector 11"/>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381000" y="914400"/>
            <a:ext cx="2362200" cy="990600"/>
          </a:xfrm>
        </p:spPr>
        <p:txBody>
          <a:bodyPr>
            <a:noAutofit/>
          </a:bodyPr>
          <a:lstStyle>
            <a:lvl1pPr algn="l">
              <a:buNone/>
              <a:defRPr sz="2200" b="1">
                <a:solidFill>
                  <a:srgbClr val="FFFFFF"/>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20" name="Content Placeholder 19"/>
          <p:cNvSpPr>
            <a:spLocks noGrp="1"/>
          </p:cNvSpPr>
          <p:nvPr>
            <p:ph sz="quarter" idx="1"/>
          </p:nvPr>
        </p:nvSpPr>
        <p:spPr>
          <a:xfrm>
            <a:off x="3124200" y="685800"/>
            <a:ext cx="5638800"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Slide Number Placeholder 6"/>
          <p:cNvSpPr>
            <a:spLocks noGrp="1"/>
          </p:cNvSpPr>
          <p:nvPr>
            <p:ph type="sldNum" sz="quarter" idx="10"/>
          </p:nvPr>
        </p:nvSpPr>
        <p:spPr>
          <a:xfrm>
            <a:off x="1371600" y="312738"/>
            <a:ext cx="457200" cy="441325"/>
          </a:xfrm>
        </p:spPr>
        <p:txBody>
          <a:bodyPr/>
          <a:lstStyle>
            <a:lvl1pPr>
              <a:defRPr>
                <a:solidFill>
                  <a:schemeClr val="accent3">
                    <a:shade val="75000"/>
                  </a:schemeClr>
                </a:solidFill>
              </a:defRPr>
            </a:lvl1pPr>
          </a:lstStyle>
          <a:p>
            <a:pPr>
              <a:defRPr/>
            </a:pPr>
            <a:fld id="{0AFEE324-DA0C-4F17-AE12-9FC7E700061D}" type="slidenum">
              <a:rPr lang="el-GR"/>
              <a:pPr>
                <a:defRPr/>
              </a:pPr>
              <a:t>‹#›</a:t>
            </a:fld>
            <a:endParaRPr lang="el-GR"/>
          </a:p>
        </p:txBody>
      </p:sp>
      <p:sp>
        <p:nvSpPr>
          <p:cNvPr id="17" name="Date Placeholder 4"/>
          <p:cNvSpPr>
            <a:spLocks noGrp="1"/>
          </p:cNvSpPr>
          <p:nvPr>
            <p:ph type="dt" sz="half" idx="11"/>
          </p:nvPr>
        </p:nvSpPr>
        <p:spPr/>
        <p:txBody>
          <a:bodyPr/>
          <a:lstStyle>
            <a:lvl1pPr>
              <a:defRPr/>
            </a:lvl1pPr>
          </a:lstStyle>
          <a:p>
            <a:pPr>
              <a:defRPr/>
            </a:pPr>
            <a:fld id="{FB3C621B-D664-4239-ADC2-A05A5B5AFD48}" type="datetimeFigureOut">
              <a:rPr lang="el-GR"/>
              <a:pPr>
                <a:defRPr/>
              </a:pPr>
              <a:t>5/11/2015</a:t>
            </a:fld>
            <a:endParaRPr lang="el-GR"/>
          </a:p>
        </p:txBody>
      </p:sp>
      <p:sp>
        <p:nvSpPr>
          <p:cNvPr id="18" name="Footer Placeholder 5"/>
          <p:cNvSpPr>
            <a:spLocks noGrp="1"/>
          </p:cNvSpPr>
          <p:nvPr>
            <p:ph type="ftr" sz="quarter" idx="12"/>
          </p:nvPr>
        </p:nvSpPr>
        <p:spPr>
          <a:xfrm>
            <a:off x="301625" y="6410325"/>
            <a:ext cx="3382963" cy="366713"/>
          </a:xfrm>
        </p:spPr>
        <p:txBody>
          <a:bodyPr/>
          <a:lstStyle>
            <a:lvl1pPr>
              <a:defRPr/>
            </a:lvl1pPr>
          </a:lstStyle>
          <a:p>
            <a:pPr>
              <a:defRPr/>
            </a:pPr>
            <a:endParaRPr lang="el-GR"/>
          </a:p>
        </p:txBody>
      </p:sp>
    </p:spTree>
    <p:extLst>
      <p:ext uri="{BB962C8B-B14F-4D97-AF65-F5344CB8AC3E}">
        <p14:creationId xmlns:p14="http://schemas.microsoft.com/office/powerpoint/2010/main" val="1792912921"/>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152400" y="533400"/>
            <a:ext cx="8832850"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6" name="Rectangle 5"/>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7" name="Rectangle 6"/>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8" name="Rectangle 7"/>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Rectangle 9"/>
          <p:cNvSpPr>
            <a:spLocks noChangeArrowheads="1"/>
          </p:cNvSpPr>
          <p:nvPr/>
        </p:nvSpPr>
        <p:spPr bwMode="auto">
          <a:xfrm>
            <a:off x="152400" y="152400"/>
            <a:ext cx="8832850"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1" name="Rectangle 10"/>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3" name="Oval 12"/>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Oval 13"/>
          <p:cNvSpPr/>
          <p:nvPr/>
        </p:nvSpPr>
        <p:spPr>
          <a:xfrm>
            <a:off x="1390650" y="323850"/>
            <a:ext cx="419100" cy="419100"/>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3000375" y="609600"/>
            <a:ext cx="5867400" cy="4267200"/>
          </a:xfrm>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6" name="Slide Number Placeholder 6"/>
          <p:cNvSpPr>
            <a:spLocks noGrp="1"/>
          </p:cNvSpPr>
          <p:nvPr>
            <p:ph type="sldNum" sz="quarter" idx="10"/>
          </p:nvPr>
        </p:nvSpPr>
        <p:spPr>
          <a:xfrm>
            <a:off x="1371600" y="312738"/>
            <a:ext cx="457200" cy="441325"/>
          </a:xfrm>
        </p:spPr>
        <p:txBody>
          <a:bodyPr/>
          <a:lstStyle>
            <a:lvl1pPr>
              <a:defRPr/>
            </a:lvl1pPr>
          </a:lstStyle>
          <a:p>
            <a:pPr>
              <a:defRPr/>
            </a:pPr>
            <a:fld id="{601D25B4-116A-4E72-B55E-79A7CB6C533A}" type="slidenum">
              <a:rPr lang="el-GR"/>
              <a:pPr>
                <a:defRPr/>
              </a:pPr>
              <a:t>‹#›</a:t>
            </a:fld>
            <a:endParaRPr lang="el-GR"/>
          </a:p>
        </p:txBody>
      </p:sp>
      <p:sp>
        <p:nvSpPr>
          <p:cNvPr id="17" name="Date Placeholder 4"/>
          <p:cNvSpPr>
            <a:spLocks noGrp="1"/>
          </p:cNvSpPr>
          <p:nvPr>
            <p:ph type="dt" sz="half" idx="11"/>
          </p:nvPr>
        </p:nvSpPr>
        <p:spPr>
          <a:xfrm>
            <a:off x="5788025" y="6405563"/>
            <a:ext cx="3044825" cy="365125"/>
          </a:xfrm>
        </p:spPr>
        <p:txBody>
          <a:bodyPr/>
          <a:lstStyle>
            <a:lvl1pPr>
              <a:defRPr/>
            </a:lvl1pPr>
          </a:lstStyle>
          <a:p>
            <a:pPr>
              <a:defRPr/>
            </a:pPr>
            <a:fld id="{D8F3D37B-4154-47CE-B2AD-3145EE32AE23}" type="datetimeFigureOut">
              <a:rPr lang="el-GR"/>
              <a:pPr>
                <a:defRPr/>
              </a:pPr>
              <a:t>5/11/2015</a:t>
            </a:fld>
            <a:endParaRPr lang="el-GR"/>
          </a:p>
        </p:txBody>
      </p:sp>
      <p:sp>
        <p:nvSpPr>
          <p:cNvPr id="18" name="Footer Placeholder 5"/>
          <p:cNvSpPr>
            <a:spLocks noGrp="1"/>
          </p:cNvSpPr>
          <p:nvPr>
            <p:ph type="ftr" sz="quarter" idx="12"/>
          </p:nvPr>
        </p:nvSpPr>
        <p:spPr>
          <a:xfrm>
            <a:off x="301625" y="6410325"/>
            <a:ext cx="3584575" cy="366713"/>
          </a:xfrm>
        </p:spPr>
        <p:txBody>
          <a:bodyPr/>
          <a:lstStyle>
            <a:lvl1pPr>
              <a:defRPr/>
            </a:lvl1pPr>
          </a:lstStyle>
          <a:p>
            <a:pPr>
              <a:defRPr/>
            </a:pPr>
            <a:endParaRPr lang="el-GR"/>
          </a:p>
        </p:txBody>
      </p:sp>
    </p:spTree>
    <p:extLst>
      <p:ext uri="{BB962C8B-B14F-4D97-AF65-F5344CB8AC3E}">
        <p14:creationId xmlns:p14="http://schemas.microsoft.com/office/powerpoint/2010/main" val="2656959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6" name="Rectangle 15"/>
          <p:cNvSpPr>
            <a:spLocks noChangeArrowheads="1"/>
          </p:cNvSpPr>
          <p:nvPr/>
        </p:nvSpPr>
        <p:spPr bwMode="white">
          <a:xfrm>
            <a:off x="0" y="0"/>
            <a:ext cx="9144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9" name="Rectangle 8"/>
          <p:cNvSpPr>
            <a:spLocks noChangeArrowheads="1"/>
          </p:cNvSpPr>
          <p:nvPr/>
        </p:nvSpPr>
        <p:spPr bwMode="auto">
          <a:xfrm>
            <a:off x="149225" y="6388100"/>
            <a:ext cx="8832850"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4" name="Date Placeholder 13"/>
          <p:cNvSpPr>
            <a:spLocks noGrp="1"/>
          </p:cNvSpPr>
          <p:nvPr>
            <p:ph type="dt" sz="half" idx="2"/>
          </p:nvPr>
        </p:nvSpPr>
        <p:spPr>
          <a:xfrm>
            <a:off x="5791200" y="6405563"/>
            <a:ext cx="3044825" cy="365125"/>
          </a:xfrm>
          <a:prstGeom prst="rect">
            <a:avLst/>
          </a:prstGeom>
        </p:spPr>
        <p:txBody>
          <a:bodyPr vert="horz"/>
          <a:lstStyle>
            <a:lvl1pPr algn="r" eaLnBrk="1" fontAlgn="auto" latinLnBrk="0" hangingPunct="1">
              <a:spcBef>
                <a:spcPts val="0"/>
              </a:spcBef>
              <a:spcAft>
                <a:spcPts val="0"/>
              </a:spcAft>
              <a:defRPr kumimoji="0" sz="1400">
                <a:solidFill>
                  <a:srgbClr val="FFFFFF"/>
                </a:solidFill>
                <a:latin typeface="+mn-lt"/>
              </a:defRPr>
            </a:lvl1pPr>
          </a:lstStyle>
          <a:p>
            <a:pPr>
              <a:defRPr/>
            </a:pPr>
            <a:fld id="{77D55741-21A8-47C9-BA7E-9F48202D6EE8}" type="datetimeFigureOut">
              <a:rPr lang="el-GR"/>
              <a:pPr>
                <a:defRPr/>
              </a:pPr>
              <a:t>5/11/2015</a:t>
            </a:fld>
            <a:endParaRPr lang="el-GR"/>
          </a:p>
        </p:txBody>
      </p:sp>
      <p:sp>
        <p:nvSpPr>
          <p:cNvPr id="3" name="Footer Placeholder 2"/>
          <p:cNvSpPr>
            <a:spLocks noGrp="1"/>
          </p:cNvSpPr>
          <p:nvPr>
            <p:ph type="ftr" sz="quarter" idx="3"/>
          </p:nvPr>
        </p:nvSpPr>
        <p:spPr>
          <a:xfrm>
            <a:off x="304800" y="6410325"/>
            <a:ext cx="35814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mn-lt"/>
              </a:defRPr>
            </a:lvl1pPr>
          </a:lstStyle>
          <a:p>
            <a:pPr>
              <a:defRPr/>
            </a:pPr>
            <a:endParaRPr lang="el-GR"/>
          </a:p>
        </p:txBody>
      </p:sp>
      <p:sp>
        <p:nvSpPr>
          <p:cNvPr id="8" name="Rectangle 7"/>
          <p:cNvSpPr>
            <a:spLocks noChangeArrowheads="1"/>
          </p:cNvSpPr>
          <p:nvPr/>
        </p:nvSpPr>
        <p:spPr bwMode="auto">
          <a:xfrm>
            <a:off x="152400" y="155575"/>
            <a:ext cx="8832850"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dirty="0">
              <a:latin typeface="+mn-lt"/>
            </a:endParaRPr>
          </a:p>
        </p:txBody>
      </p:sp>
      <p:sp>
        <p:nvSpPr>
          <p:cNvPr id="10" name="Straight Connector 9"/>
          <p:cNvSpPr>
            <a:spLocks noChangeShapeType="1"/>
          </p:cNvSpPr>
          <p:nvPr/>
        </p:nvSpPr>
        <p:spPr bwMode="auto">
          <a:xfrm>
            <a:off x="152400" y="1276350"/>
            <a:ext cx="8832850"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a:latin typeface="+mn-lt"/>
            </a:endParaRPr>
          </a:p>
        </p:txBody>
      </p:sp>
      <p:sp>
        <p:nvSpPr>
          <p:cNvPr id="12" name="Oval 11"/>
          <p:cNvSpPr/>
          <p:nvPr/>
        </p:nvSpPr>
        <p:spPr>
          <a:xfrm>
            <a:off x="4267200" y="955675"/>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Oval 14"/>
          <p:cNvSpPr/>
          <p:nvPr/>
        </p:nvSpPr>
        <p:spPr>
          <a:xfrm>
            <a:off x="4362450" y="1050925"/>
            <a:ext cx="419100" cy="420688"/>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4343400" y="1039813"/>
            <a:ext cx="457200" cy="441325"/>
          </a:xfrm>
          <a:prstGeom prst="rect">
            <a:avLst/>
          </a:prstGeom>
        </p:spPr>
        <p:txBody>
          <a:bodyPr vert="horz" lIns="45720" rIns="45720" anchor="ctr">
            <a:normAutofit/>
          </a:bodyPr>
          <a:lstStyle>
            <a:lvl1pPr algn="ctr" eaLnBrk="1" fontAlgn="auto" latinLnBrk="0" hangingPunct="1">
              <a:spcBef>
                <a:spcPts val="0"/>
              </a:spcBef>
              <a:spcAft>
                <a:spcPts val="0"/>
              </a:spcAft>
              <a:defRPr kumimoji="0" sz="1600">
                <a:solidFill>
                  <a:schemeClr val="accent3">
                    <a:shade val="75000"/>
                  </a:schemeClr>
                </a:solidFill>
                <a:latin typeface="+mn-lt"/>
              </a:defRPr>
            </a:lvl1pPr>
          </a:lstStyle>
          <a:p>
            <a:pPr>
              <a:defRPr/>
            </a:pPr>
            <a:fld id="{9730C45F-ABF1-443C-BBC7-5EE1E080A51D}" type="slidenum">
              <a:rPr lang="el-GR"/>
              <a:pPr>
                <a:defRPr/>
              </a:pPr>
              <a:t>‹#›</a:t>
            </a:fld>
            <a:endParaRPr lang="el-GR"/>
          </a:p>
        </p:txBody>
      </p:sp>
      <p:sp>
        <p:nvSpPr>
          <p:cNvPr id="1038" name="Title Placeholder 21"/>
          <p:cNvSpPr>
            <a:spLocks noGrp="1"/>
          </p:cNvSpPr>
          <p:nvPr>
            <p:ph type="title"/>
          </p:nvPr>
        </p:nvSpPr>
        <p:spPr bwMode="auto">
          <a:xfrm>
            <a:off x="301625" y="228600"/>
            <a:ext cx="8534400" cy="75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9" name="Text Placeholder 12"/>
          <p:cNvSpPr>
            <a:spLocks noGrp="1"/>
          </p:cNvSpPr>
          <p:nvPr>
            <p:ph type="body" idx="1"/>
          </p:nvPr>
        </p:nvSpPr>
        <p:spPr bwMode="auto">
          <a:xfrm>
            <a:off x="301625" y="1524000"/>
            <a:ext cx="8534400" cy="4598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897" r:id="rId1"/>
    <p:sldLayoutId id="2147483898" r:id="rId2"/>
    <p:sldLayoutId id="2147483899" r:id="rId3"/>
    <p:sldLayoutId id="2147483900" r:id="rId4"/>
    <p:sldLayoutId id="2147483901" r:id="rId5"/>
    <p:sldLayoutId id="2147483902" r:id="rId6"/>
    <p:sldLayoutId id="2147483903" r:id="rId7"/>
    <p:sldLayoutId id="2147483904" r:id="rId8"/>
    <p:sldLayoutId id="2147483905" r:id="rId9"/>
    <p:sldLayoutId id="2147483906" r:id="rId10"/>
    <p:sldLayoutId id="2147483907" r:id="rId11"/>
  </p:sldLayoutIdLst>
  <p:timing>
    <p:tnLst>
      <p:par>
        <p:cTn id="1" dur="indefinite" restart="never" nodeType="tmRoot"/>
      </p:par>
    </p:tnLst>
  </p:timing>
  <p:txStyles>
    <p:titleStyle>
      <a:lvl1pPr algn="ctr" rtl="0" eaLnBrk="0" fontAlgn="base" hangingPunct="0">
        <a:spcBef>
          <a:spcPct val="0"/>
        </a:spcBef>
        <a:spcAft>
          <a:spcPct val="0"/>
        </a:spcAft>
        <a:defRPr sz="3300" kern="1200">
          <a:solidFill>
            <a:srgbClr val="7B9899"/>
          </a:solidFill>
          <a:latin typeface="+mj-lt"/>
          <a:ea typeface="+mj-ea"/>
          <a:cs typeface="+mj-cs"/>
        </a:defRPr>
      </a:lvl1pPr>
      <a:lvl2pPr algn="ctr" rtl="0" eaLnBrk="0" fontAlgn="base" hangingPunct="0">
        <a:spcBef>
          <a:spcPct val="0"/>
        </a:spcBef>
        <a:spcAft>
          <a:spcPct val="0"/>
        </a:spcAft>
        <a:defRPr sz="3300">
          <a:solidFill>
            <a:srgbClr val="7B9899"/>
          </a:solidFill>
          <a:latin typeface="Georgia" pitchFamily="18" charset="0"/>
        </a:defRPr>
      </a:lvl2pPr>
      <a:lvl3pPr algn="ctr" rtl="0" eaLnBrk="0" fontAlgn="base" hangingPunct="0">
        <a:spcBef>
          <a:spcPct val="0"/>
        </a:spcBef>
        <a:spcAft>
          <a:spcPct val="0"/>
        </a:spcAft>
        <a:defRPr sz="3300">
          <a:solidFill>
            <a:srgbClr val="7B9899"/>
          </a:solidFill>
          <a:latin typeface="Georgia" pitchFamily="18" charset="0"/>
        </a:defRPr>
      </a:lvl3pPr>
      <a:lvl4pPr algn="ctr" rtl="0" eaLnBrk="0" fontAlgn="base" hangingPunct="0">
        <a:spcBef>
          <a:spcPct val="0"/>
        </a:spcBef>
        <a:spcAft>
          <a:spcPct val="0"/>
        </a:spcAft>
        <a:defRPr sz="3300">
          <a:solidFill>
            <a:srgbClr val="7B9899"/>
          </a:solidFill>
          <a:latin typeface="Georgia" pitchFamily="18" charset="0"/>
        </a:defRPr>
      </a:lvl4pPr>
      <a:lvl5pPr algn="ctr" rtl="0" eaLnBrk="0" fontAlgn="base" hangingPunct="0">
        <a:spcBef>
          <a:spcPct val="0"/>
        </a:spcBef>
        <a:spcAft>
          <a:spcPct val="0"/>
        </a:spcAft>
        <a:defRPr sz="3300">
          <a:solidFill>
            <a:srgbClr val="7B9899"/>
          </a:solidFill>
          <a:latin typeface="Georgia" pitchFamily="18" charset="0"/>
        </a:defRPr>
      </a:lvl5pPr>
      <a:lvl6pPr marL="457200" algn="ctr" rtl="0" fontAlgn="base">
        <a:spcBef>
          <a:spcPct val="0"/>
        </a:spcBef>
        <a:spcAft>
          <a:spcPct val="0"/>
        </a:spcAft>
        <a:defRPr sz="3300">
          <a:solidFill>
            <a:srgbClr val="7B9899"/>
          </a:solidFill>
          <a:latin typeface="Georgia" pitchFamily="18" charset="0"/>
        </a:defRPr>
      </a:lvl6pPr>
      <a:lvl7pPr marL="914400" algn="ctr" rtl="0" fontAlgn="base">
        <a:spcBef>
          <a:spcPct val="0"/>
        </a:spcBef>
        <a:spcAft>
          <a:spcPct val="0"/>
        </a:spcAft>
        <a:defRPr sz="3300">
          <a:solidFill>
            <a:srgbClr val="7B9899"/>
          </a:solidFill>
          <a:latin typeface="Georgia" pitchFamily="18" charset="0"/>
        </a:defRPr>
      </a:lvl7pPr>
      <a:lvl8pPr marL="1371600" algn="ctr" rtl="0" fontAlgn="base">
        <a:spcBef>
          <a:spcPct val="0"/>
        </a:spcBef>
        <a:spcAft>
          <a:spcPct val="0"/>
        </a:spcAft>
        <a:defRPr sz="3300">
          <a:solidFill>
            <a:srgbClr val="7B9899"/>
          </a:solidFill>
          <a:latin typeface="Georgia" pitchFamily="18" charset="0"/>
        </a:defRPr>
      </a:lvl8pPr>
      <a:lvl9pPr marL="1828800" algn="ctr" rtl="0" fontAlgn="base">
        <a:spcBef>
          <a:spcPct val="0"/>
        </a:spcBef>
        <a:spcAft>
          <a:spcPct val="0"/>
        </a:spcAft>
        <a:defRPr sz="3300">
          <a:solidFill>
            <a:srgbClr val="7B9899"/>
          </a:solidFill>
          <a:latin typeface="Georgia" pitchFamily="18" charset="0"/>
        </a:defRPr>
      </a:lvl9pPr>
    </p:titleStyle>
    <p:bodyStyle>
      <a:lvl1pPr marL="273050" indent="-273050" algn="l" rtl="0" eaLnBrk="0" fontAlgn="base" hangingPunct="0">
        <a:spcBef>
          <a:spcPct val="20000"/>
        </a:spcBef>
        <a:spcAft>
          <a:spcPct val="0"/>
        </a:spcAft>
        <a:buClr>
          <a:schemeClr val="accent1"/>
        </a:buClr>
        <a:buSzPct val="85000"/>
        <a:buFont typeface="Wingdings 2" pitchFamily="18" charset="2"/>
        <a:buChar char=""/>
        <a:defRPr sz="2700" kern="1200">
          <a:solidFill>
            <a:schemeClr val="tx1"/>
          </a:solidFill>
          <a:latin typeface="+mn-lt"/>
          <a:ea typeface="+mn-ea"/>
          <a:cs typeface="+mn-cs"/>
        </a:defRPr>
      </a:lvl1pPr>
      <a:lvl2pPr marL="547688" indent="-273050" algn="l" rtl="0" eaLnBrk="0" fontAlgn="base" hangingPunct="0">
        <a:spcBef>
          <a:spcPct val="20000"/>
        </a:spcBef>
        <a:spcAft>
          <a:spcPct val="0"/>
        </a:spcAft>
        <a:buClr>
          <a:schemeClr val="accent2"/>
        </a:buClr>
        <a:buSzPct val="70000"/>
        <a:buFont typeface="Wingdings" pitchFamily="2" charset="2"/>
        <a:buChar char=""/>
        <a:defRPr sz="2200" kern="1200">
          <a:solidFill>
            <a:schemeClr val="tx2"/>
          </a:solidFill>
          <a:latin typeface="+mn-lt"/>
          <a:ea typeface="+mn-ea"/>
          <a:cs typeface="+mn-cs"/>
        </a:defRPr>
      </a:lvl2pPr>
      <a:lvl3pPr marL="822325" indent="-228600" algn="l" rtl="0" eaLnBrk="0" fontAlgn="base" hangingPunct="0">
        <a:spcBef>
          <a:spcPct val="20000"/>
        </a:spcBef>
        <a:spcAft>
          <a:spcPct val="0"/>
        </a:spcAft>
        <a:buClr>
          <a:srgbClr val="8CADAE"/>
        </a:buClr>
        <a:buSzPct val="7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ct val="20000"/>
        </a:spcBef>
        <a:spcAft>
          <a:spcPct val="0"/>
        </a:spcAft>
        <a:buClr>
          <a:srgbClr val="8C7B70"/>
        </a:buClr>
        <a:buSzPct val="70000"/>
        <a:buFont typeface="Wingdings" pitchFamily="2" charset="2"/>
        <a:buChar char=""/>
        <a:defRPr sz="2000" kern="1200">
          <a:solidFill>
            <a:schemeClr val="tx2"/>
          </a:solidFill>
          <a:latin typeface="+mn-lt"/>
          <a:ea typeface="+mn-ea"/>
          <a:cs typeface="+mn-cs"/>
        </a:defRPr>
      </a:lvl4pPr>
      <a:lvl5pPr marL="1371600" indent="-228600" algn="l" rtl="0" eaLnBrk="0" fontAlgn="base" hangingPunct="0">
        <a:spcBef>
          <a:spcPct val="20000"/>
        </a:spcBef>
        <a:spcAft>
          <a:spcPct val="0"/>
        </a:spcAft>
        <a:buClr>
          <a:srgbClr val="8FB08C"/>
        </a:buClr>
        <a:buChar char="•"/>
        <a:defRPr sz="20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wmf"/></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1044576" y="332656"/>
            <a:ext cx="6983413" cy="1323439"/>
          </a:xfrm>
          <a:prstGeom prst="rect">
            <a:avLst/>
          </a:prstGeom>
          <a:solidFill>
            <a:schemeClr val="bg2"/>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l-GR" sz="4000" b="1" dirty="0">
                <a:solidFill>
                  <a:srgbClr val="002060"/>
                </a:solidFill>
                <a:effectLst>
                  <a:outerShdw blurRad="38100" dist="38100" dir="2700000" algn="tl">
                    <a:srgbClr val="000000"/>
                  </a:outerShdw>
                </a:effectLst>
              </a:rPr>
              <a:t>Οι Γενιές των Υπολογιστών </a:t>
            </a:r>
            <a:r>
              <a:rPr lang="el-GR" sz="4000" b="1" dirty="0" smtClean="0">
                <a:solidFill>
                  <a:srgbClr val="00FF00"/>
                </a:solidFill>
                <a:effectLst>
                  <a:outerShdw blurRad="38100" dist="38100" dir="2700000" algn="tl">
                    <a:srgbClr val="000000"/>
                  </a:outerShdw>
                </a:effectLst>
              </a:rPr>
              <a:t>1</a:t>
            </a:r>
            <a:r>
              <a:rPr lang="el-GR" sz="4000" b="1" baseline="30000" dirty="0" smtClean="0">
                <a:solidFill>
                  <a:srgbClr val="00FF00"/>
                </a:solidFill>
                <a:effectLst>
                  <a:outerShdw blurRad="38100" dist="38100" dir="2700000" algn="tl">
                    <a:srgbClr val="000000"/>
                  </a:outerShdw>
                </a:effectLst>
              </a:rPr>
              <a:t>η</a:t>
            </a:r>
            <a:r>
              <a:rPr lang="el-GR" sz="4000" b="1" dirty="0" smtClean="0">
                <a:solidFill>
                  <a:srgbClr val="00FF00"/>
                </a:solidFill>
                <a:effectLst>
                  <a:outerShdw blurRad="38100" dist="38100" dir="2700000" algn="tl">
                    <a:srgbClr val="000000"/>
                  </a:outerShdw>
                </a:effectLst>
              </a:rPr>
              <a:t> Γενιά</a:t>
            </a:r>
            <a:r>
              <a:rPr lang="el-GR" sz="4000" b="1" dirty="0" smtClean="0">
                <a:solidFill>
                  <a:srgbClr val="0000FF"/>
                </a:solidFill>
                <a:effectLst>
                  <a:outerShdw blurRad="38100" dist="38100" dir="2700000" algn="tl">
                    <a:srgbClr val="000000"/>
                  </a:outerShdw>
                </a:effectLst>
              </a:rPr>
              <a:t> </a:t>
            </a:r>
            <a:r>
              <a:rPr lang="el-GR" sz="4000" b="1" dirty="0">
                <a:solidFill>
                  <a:srgbClr val="002060"/>
                </a:solidFill>
                <a:effectLst>
                  <a:outerShdw blurRad="38100" dist="38100" dir="2700000" algn="tl">
                    <a:srgbClr val="000000"/>
                  </a:outerShdw>
                </a:effectLst>
              </a:rPr>
              <a:t>(</a:t>
            </a:r>
            <a:r>
              <a:rPr lang="el-GR" sz="4000" b="1" dirty="0">
                <a:solidFill>
                  <a:srgbClr val="FF0000"/>
                </a:solidFill>
                <a:effectLst>
                  <a:outerShdw blurRad="38100" dist="38100" dir="2700000" algn="tl">
                    <a:srgbClr val="000000"/>
                  </a:outerShdw>
                </a:effectLst>
              </a:rPr>
              <a:t>Δεκαετία του </a:t>
            </a:r>
            <a:r>
              <a:rPr lang="el-GR" sz="4000" b="1" u="sng" dirty="0">
                <a:solidFill>
                  <a:srgbClr val="FFFF00"/>
                </a:solidFill>
                <a:effectLst>
                  <a:outerShdw blurRad="38100" dist="38100" dir="2700000" algn="tl">
                    <a:srgbClr val="000000"/>
                  </a:outerShdw>
                </a:effectLst>
              </a:rPr>
              <a:t>40</a:t>
            </a:r>
            <a:r>
              <a:rPr lang="el-GR" sz="4000" b="1" dirty="0">
                <a:solidFill>
                  <a:srgbClr val="FFFF00"/>
                </a:solidFill>
                <a:effectLst>
                  <a:outerShdw blurRad="38100" dist="38100" dir="2700000" algn="tl">
                    <a:srgbClr val="000000"/>
                  </a:outerShdw>
                </a:effectLst>
              </a:rPr>
              <a:t>’</a:t>
            </a:r>
            <a:r>
              <a:rPr lang="el-GR" sz="4000" b="1" dirty="0">
                <a:solidFill>
                  <a:srgbClr val="002060"/>
                </a:solidFill>
                <a:effectLst>
                  <a:outerShdw blurRad="38100" dist="38100" dir="2700000" algn="tl">
                    <a:srgbClr val="000000"/>
                  </a:outerShdw>
                </a:effectLst>
              </a:rPr>
              <a:t>)</a:t>
            </a:r>
            <a:endParaRPr lang="en-US" sz="4000" b="1" dirty="0">
              <a:solidFill>
                <a:srgbClr val="002060"/>
              </a:solidFill>
              <a:effectLst>
                <a:outerShdw blurRad="38100" dist="38100" dir="2700000" algn="tl">
                  <a:srgbClr val="000000"/>
                </a:outerShdw>
              </a:effectLst>
            </a:endParaRPr>
          </a:p>
        </p:txBody>
      </p:sp>
      <p:sp>
        <p:nvSpPr>
          <p:cNvPr id="3" name="Rectangle 5"/>
          <p:cNvSpPr>
            <a:spLocks noChangeArrowheads="1"/>
          </p:cNvSpPr>
          <p:nvPr/>
        </p:nvSpPr>
        <p:spPr bwMode="auto">
          <a:xfrm>
            <a:off x="34925" y="1664617"/>
            <a:ext cx="5113338" cy="23848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marL="742950" lvl="1" indent="-563563" algn="l" eaLnBrk="1" hangingPunct="1">
              <a:spcBef>
                <a:spcPct val="20000"/>
              </a:spcBef>
              <a:spcAft>
                <a:spcPts val="600"/>
              </a:spcAft>
              <a:buClr>
                <a:srgbClr val="FF3300"/>
              </a:buClr>
              <a:buFont typeface="Wingdings" pitchFamily="2" charset="2"/>
              <a:buChar char="µ"/>
            </a:pPr>
            <a:r>
              <a:rPr lang="el-GR" sz="1600" b="1" u="sng" dirty="0">
                <a:solidFill>
                  <a:srgbClr val="006600"/>
                </a:solidFill>
                <a:effectLst/>
              </a:rPr>
              <a:t>Λυχνίες κενού</a:t>
            </a:r>
            <a:endParaRPr lang="en-US" sz="1600" b="1" u="sng" dirty="0">
              <a:solidFill>
                <a:srgbClr val="006600"/>
              </a:solidFill>
              <a:effectLst/>
            </a:endParaRPr>
          </a:p>
          <a:p>
            <a:pPr marL="742950" lvl="1" indent="-563563" algn="l" eaLnBrk="1" hangingPunct="1">
              <a:spcBef>
                <a:spcPct val="20000"/>
              </a:spcBef>
              <a:buClr>
                <a:srgbClr val="FF3300"/>
              </a:buClr>
              <a:buFont typeface="Wingdings" pitchFamily="2" charset="2"/>
              <a:buChar char="µ"/>
            </a:pPr>
            <a:r>
              <a:rPr lang="el-GR" sz="1600" b="1" dirty="0">
                <a:solidFill>
                  <a:srgbClr val="002060"/>
                </a:solidFill>
                <a:effectLst/>
              </a:rPr>
              <a:t>Κατανάλωναν </a:t>
            </a:r>
            <a:r>
              <a:rPr lang="el-GR" sz="1600" b="1" dirty="0" smtClean="0">
                <a:solidFill>
                  <a:srgbClr val="FF3300"/>
                </a:solidFill>
                <a:effectLst/>
              </a:rPr>
              <a:t>μέγιστη </a:t>
            </a:r>
            <a:r>
              <a:rPr lang="el-GR" sz="1600" b="1" dirty="0" smtClean="0">
                <a:solidFill>
                  <a:srgbClr val="002060"/>
                </a:solidFill>
                <a:effectLst/>
              </a:rPr>
              <a:t>ποσότητα ρεύματος</a:t>
            </a:r>
          </a:p>
          <a:p>
            <a:pPr marL="742950" lvl="1" indent="-563563" algn="l" eaLnBrk="1" hangingPunct="1">
              <a:spcBef>
                <a:spcPct val="20000"/>
              </a:spcBef>
              <a:buClr>
                <a:srgbClr val="FF3300"/>
              </a:buClr>
              <a:buFont typeface="Wingdings" pitchFamily="2" charset="2"/>
              <a:buChar char="µ"/>
            </a:pPr>
            <a:r>
              <a:rPr lang="el-GR" sz="1600" b="1" dirty="0" smtClean="0">
                <a:solidFill>
                  <a:srgbClr val="FF3300"/>
                </a:solidFill>
                <a:effectLst/>
              </a:rPr>
              <a:t>Πολύ χαμηλή</a:t>
            </a:r>
            <a:r>
              <a:rPr lang="el-GR" sz="1600" b="1" dirty="0" smtClean="0">
                <a:solidFill>
                  <a:schemeClr val="bg2"/>
                </a:solidFill>
                <a:effectLst/>
              </a:rPr>
              <a:t> </a:t>
            </a:r>
            <a:r>
              <a:rPr lang="el-GR" sz="1600" b="1" dirty="0">
                <a:solidFill>
                  <a:srgbClr val="002060"/>
                </a:solidFill>
                <a:effectLst/>
              </a:rPr>
              <a:t>αξιοπιστία</a:t>
            </a:r>
            <a:endParaRPr lang="en-US" sz="1600" b="1" dirty="0">
              <a:solidFill>
                <a:srgbClr val="002060"/>
              </a:solidFill>
              <a:effectLst/>
            </a:endParaRPr>
          </a:p>
          <a:p>
            <a:pPr marL="742950" lvl="1" indent="-563563" algn="l" eaLnBrk="1" hangingPunct="1">
              <a:spcBef>
                <a:spcPct val="20000"/>
              </a:spcBef>
              <a:buClr>
                <a:srgbClr val="FF3300"/>
              </a:buClr>
              <a:buFont typeface="Wingdings" pitchFamily="2" charset="2"/>
              <a:buChar char="µ"/>
            </a:pPr>
            <a:r>
              <a:rPr lang="el-GR" sz="1600" b="1" dirty="0" smtClean="0">
                <a:solidFill>
                  <a:srgbClr val="FF3300"/>
                </a:solidFill>
                <a:effectLst/>
              </a:rPr>
              <a:t>Τεράστιο</a:t>
            </a:r>
            <a:r>
              <a:rPr lang="el-GR" sz="1600" b="1" dirty="0" smtClean="0">
                <a:solidFill>
                  <a:schemeClr val="bg2"/>
                </a:solidFill>
                <a:effectLst/>
              </a:rPr>
              <a:t> </a:t>
            </a:r>
            <a:r>
              <a:rPr lang="el-GR" sz="1600" b="1" dirty="0" smtClean="0">
                <a:solidFill>
                  <a:srgbClr val="002060"/>
                </a:solidFill>
                <a:effectLst/>
              </a:rPr>
              <a:t>μέγεθος</a:t>
            </a:r>
          </a:p>
          <a:p>
            <a:pPr marL="742950" lvl="1" indent="-563563" algn="l" eaLnBrk="1" hangingPunct="1">
              <a:spcBef>
                <a:spcPct val="20000"/>
              </a:spcBef>
              <a:buClr>
                <a:srgbClr val="FF3300"/>
              </a:buClr>
              <a:buFont typeface="Wingdings" pitchFamily="2" charset="2"/>
              <a:buChar char="µ"/>
            </a:pPr>
            <a:r>
              <a:rPr lang="el-GR" sz="1600" b="1" dirty="0" smtClean="0">
                <a:solidFill>
                  <a:srgbClr val="FF3300"/>
                </a:solidFill>
                <a:effectLst/>
              </a:rPr>
              <a:t>Τεράστιο </a:t>
            </a:r>
            <a:r>
              <a:rPr lang="el-GR" sz="1600" b="1" dirty="0" smtClean="0">
                <a:solidFill>
                  <a:srgbClr val="002060"/>
                </a:solidFill>
                <a:effectLst/>
              </a:rPr>
              <a:t>κόστος</a:t>
            </a:r>
            <a:r>
              <a:rPr lang="el-GR" sz="1600" b="1" dirty="0" smtClean="0">
                <a:solidFill>
                  <a:schemeClr val="bg2"/>
                </a:solidFill>
                <a:effectLst/>
              </a:rPr>
              <a:t> </a:t>
            </a:r>
            <a:r>
              <a:rPr lang="el-GR" sz="1600" b="1" dirty="0" smtClean="0">
                <a:solidFill>
                  <a:srgbClr val="002060"/>
                </a:solidFill>
                <a:effectLst/>
              </a:rPr>
              <a:t>(</a:t>
            </a:r>
            <a:r>
              <a:rPr lang="el-GR" sz="1600" b="1" i="1" dirty="0">
                <a:solidFill>
                  <a:srgbClr val="0000FF"/>
                </a:solidFill>
                <a:effectLst/>
              </a:rPr>
              <a:t>πάνω από $500.000</a:t>
            </a:r>
            <a:r>
              <a:rPr lang="el-GR" sz="1600" b="1" dirty="0" smtClean="0">
                <a:solidFill>
                  <a:srgbClr val="002060"/>
                </a:solidFill>
                <a:effectLst/>
              </a:rPr>
              <a:t>)</a:t>
            </a:r>
            <a:endParaRPr lang="el-GR" sz="1600" b="1" dirty="0">
              <a:solidFill>
                <a:srgbClr val="002060"/>
              </a:solidFill>
              <a:effectLst/>
            </a:endParaRPr>
          </a:p>
          <a:p>
            <a:pPr marL="742950" lvl="1" indent="-563563" algn="l" eaLnBrk="1" hangingPunct="1">
              <a:spcBef>
                <a:spcPct val="20000"/>
              </a:spcBef>
              <a:buClr>
                <a:srgbClr val="FF3300"/>
              </a:buClr>
              <a:buFont typeface="Wingdings" pitchFamily="2" charset="2"/>
              <a:buChar char="µ"/>
            </a:pPr>
            <a:r>
              <a:rPr lang="el-GR" sz="1600" b="1" dirty="0" smtClean="0">
                <a:solidFill>
                  <a:srgbClr val="002060"/>
                </a:solidFill>
                <a:effectLst/>
              </a:rPr>
              <a:t>Κατασκευή του υπολογιστή </a:t>
            </a:r>
            <a:r>
              <a:rPr lang="en-US" sz="1600" b="1" dirty="0">
                <a:solidFill>
                  <a:srgbClr val="0000FF"/>
                </a:solidFill>
                <a:effectLst/>
              </a:rPr>
              <a:t>ENIAC</a:t>
            </a:r>
            <a:endParaRPr lang="el-GR" sz="1600" b="1" dirty="0">
              <a:solidFill>
                <a:srgbClr val="0000FF"/>
              </a:solidFill>
              <a:effectLst/>
            </a:endParaRPr>
          </a:p>
          <a:p>
            <a:pPr marL="742950" lvl="1" indent="-563563" algn="l" eaLnBrk="1" hangingPunct="1">
              <a:spcBef>
                <a:spcPct val="20000"/>
              </a:spcBef>
              <a:buClr>
                <a:srgbClr val="FF3300"/>
              </a:buClr>
              <a:buFont typeface="Wingdings" pitchFamily="2" charset="2"/>
              <a:buChar char="µ"/>
            </a:pPr>
            <a:r>
              <a:rPr lang="el-GR" sz="1600" b="1" dirty="0">
                <a:solidFill>
                  <a:srgbClr val="002060"/>
                </a:solidFill>
                <a:effectLst/>
              </a:rPr>
              <a:t>Ταχύτητα</a:t>
            </a:r>
            <a:r>
              <a:rPr lang="el-GR" sz="1600" b="1" dirty="0">
                <a:effectLst/>
              </a:rPr>
              <a:t> </a:t>
            </a:r>
            <a:r>
              <a:rPr lang="el-GR" sz="1600" b="1" dirty="0">
                <a:solidFill>
                  <a:srgbClr val="FF3300"/>
                </a:solidFill>
                <a:effectLst/>
              </a:rPr>
              <a:t>πολύ αργή</a:t>
            </a:r>
            <a:r>
              <a:rPr lang="el-GR" sz="1600" b="1" dirty="0">
                <a:effectLst/>
              </a:rPr>
              <a:t> </a:t>
            </a:r>
            <a:r>
              <a:rPr lang="el-GR" sz="1600" b="1" dirty="0" smtClean="0">
                <a:effectLst/>
              </a:rPr>
              <a:t>                                </a:t>
            </a:r>
            <a:r>
              <a:rPr lang="el-GR" sz="1600" b="1" dirty="0" smtClean="0">
                <a:solidFill>
                  <a:srgbClr val="002060"/>
                </a:solidFill>
                <a:effectLst/>
              </a:rPr>
              <a:t>(</a:t>
            </a:r>
            <a:r>
              <a:rPr lang="en-US" sz="1600" b="1" i="1" u="sng" dirty="0" smtClean="0">
                <a:solidFill>
                  <a:srgbClr val="0000FF"/>
                </a:solidFill>
                <a:effectLst/>
              </a:rPr>
              <a:t>300</a:t>
            </a:r>
            <a:r>
              <a:rPr lang="el-GR" sz="1600" b="1" i="1" dirty="0" smtClean="0">
                <a:solidFill>
                  <a:srgbClr val="0000FF"/>
                </a:solidFill>
                <a:effectLst/>
              </a:rPr>
              <a:t> </a:t>
            </a:r>
            <a:r>
              <a:rPr lang="el-GR" sz="1600" b="1" i="1" dirty="0">
                <a:solidFill>
                  <a:srgbClr val="0000FF"/>
                </a:solidFill>
                <a:effectLst/>
              </a:rPr>
              <a:t>πράξεις το </a:t>
            </a:r>
            <a:r>
              <a:rPr lang="el-GR" sz="1600" b="1" i="1" dirty="0" smtClean="0">
                <a:solidFill>
                  <a:srgbClr val="0000FF"/>
                </a:solidFill>
                <a:effectLst/>
              </a:rPr>
              <a:t>δευτερόλεπτο</a:t>
            </a:r>
            <a:r>
              <a:rPr lang="el-GR" sz="1600" b="1" dirty="0" smtClean="0">
                <a:solidFill>
                  <a:srgbClr val="002060"/>
                </a:solidFill>
                <a:effectLst/>
              </a:rPr>
              <a:t>)</a:t>
            </a:r>
            <a:endParaRPr lang="en-US" sz="1600" b="1" dirty="0">
              <a:solidFill>
                <a:srgbClr val="002060"/>
              </a:solidFill>
              <a:effectLst/>
            </a:endParaRPr>
          </a:p>
        </p:txBody>
      </p:sp>
      <p:pic>
        <p:nvPicPr>
          <p:cNvPr id="4" name="Picture 6" descr="enia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1178" y="1822521"/>
            <a:ext cx="3096269" cy="2020319"/>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5" name="Picture 7" descr="FigAp-06"/>
          <p:cNvPicPr>
            <a:picLocks noChangeAspect="1" noChangeArrowheads="1"/>
          </p:cNvPicPr>
          <p:nvPr/>
        </p:nvPicPr>
        <p:blipFill>
          <a:blip r:embed="rId3">
            <a:lum bright="30000" contrast="12000"/>
            <a:extLst>
              <a:ext uri="{28A0092B-C50C-407E-A947-70E740481C1C}">
                <a14:useLocalDpi xmlns:a14="http://schemas.microsoft.com/office/drawing/2010/main" val="0"/>
              </a:ext>
            </a:extLst>
          </a:blip>
          <a:srcRect/>
          <a:stretch>
            <a:fillRect/>
          </a:stretch>
        </p:blipFill>
        <p:spPr bwMode="auto">
          <a:xfrm>
            <a:off x="2311919" y="4049487"/>
            <a:ext cx="2476105" cy="1003600"/>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6" name="Picture 8"/>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72055" y="4061125"/>
            <a:ext cx="1080584" cy="1009821"/>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91635" y="3937471"/>
            <a:ext cx="3527425" cy="1133475"/>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 name="Rectangle 1"/>
          <p:cNvSpPr>
            <a:spLocks noChangeArrowheads="1"/>
          </p:cNvSpPr>
          <p:nvPr/>
        </p:nvSpPr>
        <p:spPr bwMode="auto">
          <a:xfrm>
            <a:off x="539552" y="5149641"/>
            <a:ext cx="807243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r>
              <a:rPr lang="el-GR" sz="2000" b="1" dirty="0">
                <a:solidFill>
                  <a:srgbClr val="002060"/>
                </a:solidFill>
                <a:latin typeface="Arial" pitchFamily="34" charset="0"/>
                <a:cs typeface="Arial" pitchFamily="34" charset="0"/>
              </a:rPr>
              <a:t>Η γενιά αυτή κράτησε από το 194</a:t>
            </a:r>
            <a:r>
              <a:rPr lang="en-GB" sz="2000" b="1" dirty="0">
                <a:solidFill>
                  <a:srgbClr val="002060"/>
                </a:solidFill>
                <a:latin typeface="Arial" pitchFamily="34" charset="0"/>
                <a:cs typeface="Arial" pitchFamily="34" charset="0"/>
              </a:rPr>
              <a:t>6</a:t>
            </a:r>
            <a:r>
              <a:rPr lang="el-GR" sz="2000" b="1" dirty="0">
                <a:solidFill>
                  <a:srgbClr val="002060"/>
                </a:solidFill>
                <a:latin typeface="Arial" pitchFamily="34" charset="0"/>
                <a:cs typeface="Arial" pitchFamily="34" charset="0"/>
              </a:rPr>
              <a:t>-195</a:t>
            </a:r>
            <a:r>
              <a:rPr lang="en-GB" sz="2000" b="1" dirty="0">
                <a:solidFill>
                  <a:srgbClr val="002060"/>
                </a:solidFill>
                <a:latin typeface="Arial" pitchFamily="34" charset="0"/>
                <a:cs typeface="Arial" pitchFamily="34" charset="0"/>
              </a:rPr>
              <a:t>6</a:t>
            </a:r>
            <a:r>
              <a:rPr lang="el-GR" sz="2000" b="1" dirty="0">
                <a:solidFill>
                  <a:srgbClr val="002060"/>
                </a:solidFill>
                <a:latin typeface="Arial" pitchFamily="34" charset="0"/>
                <a:cs typeface="Arial" pitchFamily="34" charset="0"/>
              </a:rPr>
              <a:t> και το κύριο δομικό στοιχείο των υπολογιστών αυτής της γενιάς ήταν οι </a:t>
            </a:r>
            <a:r>
              <a:rPr lang="el-GR" sz="2000" b="1" i="1" dirty="0">
                <a:solidFill>
                  <a:srgbClr val="006600"/>
                </a:solidFill>
                <a:latin typeface="Arial" pitchFamily="34" charset="0"/>
                <a:cs typeface="Arial" pitchFamily="34" charset="0"/>
              </a:rPr>
              <a:t>λυχνίες</a:t>
            </a:r>
            <a:r>
              <a:rPr lang="en-GB" sz="2000" b="1" i="1" dirty="0">
                <a:solidFill>
                  <a:srgbClr val="006600"/>
                </a:solidFill>
                <a:latin typeface="Arial" pitchFamily="34" charset="0"/>
                <a:cs typeface="Arial" pitchFamily="34" charset="0"/>
              </a:rPr>
              <a:t> </a:t>
            </a:r>
            <a:r>
              <a:rPr lang="el-GR" sz="2000" b="1" i="1" dirty="0">
                <a:solidFill>
                  <a:srgbClr val="006600"/>
                </a:solidFill>
                <a:latin typeface="Arial" pitchFamily="34" charset="0"/>
                <a:cs typeface="Arial" pitchFamily="34" charset="0"/>
              </a:rPr>
              <a:t>κενού</a:t>
            </a:r>
            <a:r>
              <a:rPr lang="el-GR" sz="2000" b="1" dirty="0">
                <a:solidFill>
                  <a:srgbClr val="002060"/>
                </a:solidFill>
                <a:latin typeface="Arial" pitchFamily="34" charset="0"/>
                <a:cs typeface="Arial" pitchFamily="34" charset="0"/>
              </a:rPr>
              <a:t>. </a:t>
            </a:r>
          </a:p>
        </p:txBody>
      </p:sp>
    </p:spTree>
    <p:extLst>
      <p:ext uri="{BB962C8B-B14F-4D97-AF65-F5344CB8AC3E}">
        <p14:creationId xmlns:p14="http://schemas.microsoft.com/office/powerpoint/2010/main" val="3545023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28625" y="3429000"/>
            <a:ext cx="8358188" cy="2714625"/>
          </a:xfrm>
          <a:prstGeom prst="rect">
            <a:avLst/>
          </a:prstGeom>
          <a:solidFill>
            <a:schemeClr val="accent3">
              <a:lumMod val="20000"/>
              <a:lumOff val="80000"/>
            </a:schemeClr>
          </a:solidFill>
          <a:ln w="9525">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4" name="Rectangle 3"/>
          <p:cNvSpPr/>
          <p:nvPr/>
        </p:nvSpPr>
        <p:spPr>
          <a:xfrm>
            <a:off x="428625" y="428625"/>
            <a:ext cx="8358188" cy="2786063"/>
          </a:xfrm>
          <a:prstGeom prst="rect">
            <a:avLst/>
          </a:prstGeom>
          <a:solidFill>
            <a:schemeClr val="accent3">
              <a:lumMod val="20000"/>
              <a:lumOff val="80000"/>
            </a:schemeClr>
          </a:solidFill>
          <a:ln w="9525">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14340" name="Rectangle 1"/>
          <p:cNvSpPr>
            <a:spLocks noChangeArrowheads="1"/>
          </p:cNvSpPr>
          <p:nvPr/>
        </p:nvSpPr>
        <p:spPr bwMode="auto">
          <a:xfrm>
            <a:off x="571500" y="571808"/>
            <a:ext cx="8001000" cy="2431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a:r>
              <a:rPr lang="el-GR" sz="1900" dirty="0">
                <a:solidFill>
                  <a:srgbClr val="333333"/>
                </a:solidFill>
                <a:latin typeface="Cambria" pitchFamily="18" charset="0"/>
                <a:cs typeface="Times New Roman" pitchFamily="18" charset="0"/>
              </a:rPr>
              <a:t>Ο </a:t>
            </a:r>
            <a:r>
              <a:rPr lang="el-GR" sz="1900" i="1" dirty="0" err="1">
                <a:solidFill>
                  <a:srgbClr val="0000FF"/>
                </a:solidFill>
                <a:latin typeface="Cambria" pitchFamily="18" charset="0"/>
                <a:cs typeface="Times New Roman" pitchFamily="18" charset="0"/>
              </a:rPr>
              <a:t>Eniac</a:t>
            </a:r>
            <a:r>
              <a:rPr lang="el-GR" sz="1900" b="1" i="1" dirty="0">
                <a:solidFill>
                  <a:srgbClr val="333333"/>
                </a:solidFill>
                <a:latin typeface="Cambria" pitchFamily="18" charset="0"/>
                <a:cs typeface="Times New Roman" pitchFamily="18" charset="0"/>
              </a:rPr>
              <a:t> </a:t>
            </a:r>
            <a:r>
              <a:rPr lang="el-GR" sz="1900" dirty="0">
                <a:solidFill>
                  <a:srgbClr val="333333"/>
                </a:solidFill>
                <a:latin typeface="Cambria" pitchFamily="18" charset="0"/>
                <a:cs typeface="Times New Roman" pitchFamily="18" charset="0"/>
              </a:rPr>
              <a:t>θεωρείται σήμερα σαν ο πρώτος Η/Υ, κατασκευάστηκε το </a:t>
            </a:r>
            <a:r>
              <a:rPr lang="el-GR" sz="1900" dirty="0" smtClean="0">
                <a:solidFill>
                  <a:srgbClr val="333333"/>
                </a:solidFill>
                <a:latin typeface="Cambria" pitchFamily="18" charset="0"/>
                <a:cs typeface="Times New Roman" pitchFamily="18" charset="0"/>
              </a:rPr>
              <a:t>194</a:t>
            </a:r>
            <a:r>
              <a:rPr lang="en-US" sz="1900" dirty="0" smtClean="0">
                <a:solidFill>
                  <a:srgbClr val="333333"/>
                </a:solidFill>
                <a:latin typeface="Cambria" pitchFamily="18" charset="0"/>
                <a:cs typeface="Times New Roman" pitchFamily="18" charset="0"/>
              </a:rPr>
              <a:t>6</a:t>
            </a:r>
            <a:r>
              <a:rPr lang="el-GR" sz="1900" dirty="0" smtClean="0">
                <a:solidFill>
                  <a:srgbClr val="333333"/>
                </a:solidFill>
                <a:latin typeface="Cambria" pitchFamily="18" charset="0"/>
                <a:cs typeface="Times New Roman" pitchFamily="18" charset="0"/>
              </a:rPr>
              <a:t> </a:t>
            </a:r>
            <a:r>
              <a:rPr lang="el-GR" sz="1900" dirty="0">
                <a:solidFill>
                  <a:srgbClr val="333333"/>
                </a:solidFill>
                <a:latin typeface="Cambria" pitchFamily="18" charset="0"/>
                <a:cs typeface="Times New Roman" pitchFamily="18" charset="0"/>
              </a:rPr>
              <a:t>στην </a:t>
            </a:r>
            <a:r>
              <a:rPr lang="el-GR" sz="1900" dirty="0" err="1">
                <a:solidFill>
                  <a:srgbClr val="333333"/>
                </a:solidFill>
                <a:latin typeface="Cambria" pitchFamily="18" charset="0"/>
                <a:cs typeface="Times New Roman" pitchFamily="18" charset="0"/>
              </a:rPr>
              <a:t>Πενσυλβάνια</a:t>
            </a:r>
            <a:r>
              <a:rPr lang="el-GR" sz="1900" dirty="0">
                <a:solidFill>
                  <a:srgbClr val="333333"/>
                </a:solidFill>
                <a:latin typeface="Cambria" pitchFamily="18" charset="0"/>
                <a:cs typeface="Times New Roman" pitchFamily="18" charset="0"/>
              </a:rPr>
              <a:t> των ΗΠΑ και σχεδιάστηκε αρχικά για στρατιωτικές ανάγκες. Αποτελείτο από 19.000 λυχνίες κενού, ζύγιζε 30 τόνους και καταλάμβανε 270 </a:t>
            </a:r>
            <a:r>
              <a:rPr lang="el-GR" sz="1900" dirty="0" err="1">
                <a:solidFill>
                  <a:srgbClr val="333333"/>
                </a:solidFill>
                <a:latin typeface="Cambria" pitchFamily="18" charset="0"/>
                <a:cs typeface="Times New Roman" pitchFamily="18" charset="0"/>
              </a:rPr>
              <a:t>τετρ</a:t>
            </a:r>
            <a:r>
              <a:rPr lang="el-GR" sz="1900" dirty="0">
                <a:solidFill>
                  <a:srgbClr val="333333"/>
                </a:solidFill>
                <a:latin typeface="Cambria" pitchFamily="18" charset="0"/>
                <a:cs typeface="Times New Roman" pitchFamily="18" charset="0"/>
              </a:rPr>
              <a:t>. μέτρα με κατανάλωση ηλεκτρικής ενέργειας 200 KW. Μπορούσε να κάνει 300 πολλαπλασιασμούς το δευτερόλεπτο μόνο.</a:t>
            </a:r>
            <a:endParaRPr lang="el-GR" sz="1900" dirty="0">
              <a:latin typeface="Cambria" pitchFamily="18" charset="0"/>
            </a:endParaRPr>
          </a:p>
          <a:p>
            <a:pPr algn="just" eaLnBrk="0" hangingPunct="0"/>
            <a:r>
              <a:rPr lang="el-GR" sz="1900" dirty="0">
                <a:solidFill>
                  <a:srgbClr val="333333"/>
                </a:solidFill>
                <a:latin typeface="Cambria" pitchFamily="18" charset="0"/>
                <a:cs typeface="Times New Roman" pitchFamily="18" charset="0"/>
              </a:rPr>
              <a:t>Ο </a:t>
            </a:r>
            <a:r>
              <a:rPr lang="el-GR" sz="1900" dirty="0" err="1">
                <a:solidFill>
                  <a:srgbClr val="333333"/>
                </a:solidFill>
                <a:latin typeface="Cambria" pitchFamily="18" charset="0"/>
                <a:cs typeface="Times New Roman" pitchFamily="18" charset="0"/>
              </a:rPr>
              <a:t>Eniac</a:t>
            </a:r>
            <a:r>
              <a:rPr lang="el-GR" sz="1900" dirty="0">
                <a:solidFill>
                  <a:srgbClr val="333333"/>
                </a:solidFill>
                <a:latin typeface="Cambria" pitchFamily="18" charset="0"/>
                <a:cs typeface="Times New Roman" pitchFamily="18" charset="0"/>
              </a:rPr>
              <a:t> χάλαγε συχνά, έκανε πολλά λάθη και είχε το μεγάλο μειονέκτημα ότι κάθε φορά που ήθελαν να τρέξουν ένα καινούργιο πρόγραμμα, έπρεπε να ξηλώσουν και να ξανασυνδέσουν πολλές από τις καλωδιώσεις του.</a:t>
            </a:r>
            <a:endParaRPr lang="el-GR" sz="1900" dirty="0">
              <a:latin typeface="Cambria" pitchFamily="18" charset="0"/>
            </a:endParaRPr>
          </a:p>
        </p:txBody>
      </p:sp>
      <p:pic>
        <p:nvPicPr>
          <p:cNvPr id="14341" name="Picture 4" descr="ENIAC4.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29375" y="3714750"/>
            <a:ext cx="2244725" cy="221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2" name="Picture 5" descr="ENIAC-board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500438" y="3714750"/>
            <a:ext cx="2809875" cy="221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3" name="Picture 6" descr="ENIAC2.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71500" y="3714750"/>
            <a:ext cx="2809875"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28625" y="5572125"/>
            <a:ext cx="8358188" cy="642938"/>
          </a:xfrm>
          <a:prstGeom prst="rect">
            <a:avLst/>
          </a:prstGeom>
          <a:solidFill>
            <a:schemeClr val="accent3">
              <a:lumMod val="20000"/>
              <a:lumOff val="80000"/>
            </a:schemeClr>
          </a:solidFill>
          <a:ln w="9525">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8" name="Rectangle 7"/>
          <p:cNvSpPr/>
          <p:nvPr/>
        </p:nvSpPr>
        <p:spPr>
          <a:xfrm>
            <a:off x="428625" y="1143000"/>
            <a:ext cx="8358188" cy="4286250"/>
          </a:xfrm>
          <a:prstGeom prst="rect">
            <a:avLst/>
          </a:prstGeom>
          <a:solidFill>
            <a:schemeClr val="accent3">
              <a:lumMod val="20000"/>
              <a:lumOff val="80000"/>
            </a:schemeClr>
          </a:solidFill>
          <a:ln w="9525">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7" name="Rectangle 6"/>
          <p:cNvSpPr/>
          <p:nvPr/>
        </p:nvSpPr>
        <p:spPr>
          <a:xfrm>
            <a:off x="428625" y="357188"/>
            <a:ext cx="8358188" cy="642937"/>
          </a:xfrm>
          <a:prstGeom prst="rect">
            <a:avLst/>
          </a:prstGeom>
          <a:solidFill>
            <a:schemeClr val="accent3">
              <a:lumMod val="20000"/>
              <a:lumOff val="80000"/>
            </a:schemeClr>
          </a:solidFill>
          <a:ln w="9525">
            <a:solidFill>
              <a:schemeClr val="accent3">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l-GR"/>
          </a:p>
        </p:txBody>
      </p:sp>
      <p:sp>
        <p:nvSpPr>
          <p:cNvPr id="15365" name="Rectangle 1"/>
          <p:cNvSpPr>
            <a:spLocks noChangeArrowheads="1"/>
          </p:cNvSpPr>
          <p:nvPr/>
        </p:nvSpPr>
        <p:spPr bwMode="auto">
          <a:xfrm>
            <a:off x="571500" y="500063"/>
            <a:ext cx="8001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just" eaLnBrk="0" hangingPunct="0"/>
            <a:r>
              <a:rPr lang="el-GR" sz="2000">
                <a:solidFill>
                  <a:srgbClr val="333333"/>
                </a:solidFill>
                <a:latin typeface="Cambria" pitchFamily="18" charset="0"/>
                <a:cs typeface="Times New Roman" pitchFamily="18" charset="0"/>
              </a:rPr>
              <a:t>Υπολογιστές τις γενιάς αυτής: </a:t>
            </a:r>
            <a:r>
              <a:rPr lang="el-GR" sz="2000" i="1">
                <a:solidFill>
                  <a:srgbClr val="0000FF"/>
                </a:solidFill>
                <a:latin typeface="Cambria" pitchFamily="18" charset="0"/>
                <a:cs typeface="Times New Roman" pitchFamily="18" charset="0"/>
              </a:rPr>
              <a:t>Edvac</a:t>
            </a:r>
            <a:r>
              <a:rPr lang="el-GR" sz="2000">
                <a:solidFill>
                  <a:srgbClr val="333333"/>
                </a:solidFill>
                <a:latin typeface="Cambria" pitchFamily="18" charset="0"/>
                <a:cs typeface="Times New Roman" pitchFamily="18" charset="0"/>
              </a:rPr>
              <a:t>, </a:t>
            </a:r>
            <a:r>
              <a:rPr lang="el-GR" sz="2000" i="1">
                <a:solidFill>
                  <a:srgbClr val="0000FF"/>
                </a:solidFill>
                <a:latin typeface="Cambria" pitchFamily="18" charset="0"/>
                <a:cs typeface="Times New Roman" pitchFamily="18" charset="0"/>
              </a:rPr>
              <a:t>Edsac</a:t>
            </a:r>
            <a:r>
              <a:rPr lang="el-GR" sz="2000">
                <a:solidFill>
                  <a:srgbClr val="333333"/>
                </a:solidFill>
                <a:latin typeface="Cambria" pitchFamily="18" charset="0"/>
                <a:cs typeface="Times New Roman" pitchFamily="18" charset="0"/>
              </a:rPr>
              <a:t>, </a:t>
            </a:r>
            <a:r>
              <a:rPr lang="el-GR" sz="2000" i="1">
                <a:solidFill>
                  <a:srgbClr val="0000FF"/>
                </a:solidFill>
                <a:latin typeface="Cambria" pitchFamily="18" charset="0"/>
                <a:cs typeface="Times New Roman" pitchFamily="18" charset="0"/>
              </a:rPr>
              <a:t>Univac</a:t>
            </a:r>
            <a:r>
              <a:rPr lang="el-GR" sz="2000">
                <a:solidFill>
                  <a:srgbClr val="333333"/>
                </a:solidFill>
                <a:latin typeface="Cambria" pitchFamily="18" charset="0"/>
                <a:cs typeface="Times New Roman" pitchFamily="18" charset="0"/>
              </a:rPr>
              <a:t>  </a:t>
            </a:r>
            <a:endParaRPr lang="el-GR" sz="2000">
              <a:latin typeface="Cambria" pitchFamily="18" charset="0"/>
            </a:endParaRPr>
          </a:p>
        </p:txBody>
      </p:sp>
      <p:sp>
        <p:nvSpPr>
          <p:cNvPr id="15366" name="Rectangle 2"/>
          <p:cNvSpPr>
            <a:spLocks noChangeArrowheads="1"/>
          </p:cNvSpPr>
          <p:nvPr/>
        </p:nvSpPr>
        <p:spPr bwMode="auto">
          <a:xfrm>
            <a:off x="571500" y="5578475"/>
            <a:ext cx="81438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just" eaLnBrk="0" hangingPunct="0"/>
            <a:r>
              <a:rPr lang="el-GR" sz="2000">
                <a:solidFill>
                  <a:srgbClr val="333333"/>
                </a:solidFill>
                <a:latin typeface="Cambria" pitchFamily="18" charset="0"/>
                <a:cs typeface="Times New Roman" pitchFamily="18" charset="0"/>
              </a:rPr>
              <a:t>Οι υπολογιστές της πρώτης γενιάς χρησιμοποιήθηκαν αποκλειστικά για στρατιωτικές και επιστημονικές εφαρμογές.</a:t>
            </a:r>
            <a:endParaRPr lang="el-GR" sz="2000">
              <a:latin typeface="Cambria" pitchFamily="18" charset="0"/>
            </a:endParaRPr>
          </a:p>
        </p:txBody>
      </p:sp>
      <p:pic>
        <p:nvPicPr>
          <p:cNvPr id="15367" name="Picture 3" descr="EDSAC.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00125" y="1285875"/>
            <a:ext cx="3071813" cy="197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8" name="Picture 4" descr="EDVAC.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14438" y="3357563"/>
            <a:ext cx="2714625" cy="197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9" name="Picture 5" descr="UNIVAC.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857750" y="1928813"/>
            <a:ext cx="3416300" cy="264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b90cf449f20362c0215a4a24d7f606eb53e"/>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45</TotalTime>
  <Words>89</Words>
  <Application>Microsoft Office PowerPoint</Application>
  <PresentationFormat>On-screen Show (4:3)</PresentationFormat>
  <Paragraphs>13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Civic</vt:lpstr>
      <vt:lpstr>PowerPoint Presentation</vt:lpstr>
      <vt:lpstr>PowerPoint Presentation</vt:lpstr>
      <vt:lpstr>PowerPoint Presentation</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Georgia Georgiou</dc:creator>
  <cp:lastModifiedBy>Admin</cp:lastModifiedBy>
  <cp:revision>10</cp:revision>
  <dcterms:created xsi:type="dcterms:W3CDTF">2011-04-24T23:42:10Z</dcterms:created>
  <dcterms:modified xsi:type="dcterms:W3CDTF">2015-11-05T06:54:50Z</dcterms:modified>
</cp:coreProperties>
</file>