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6" autoAdjust="0"/>
    <p:restoredTop sz="94660"/>
  </p:normalViewPr>
  <p:slideViewPr>
    <p:cSldViewPr>
      <p:cViewPr varScale="1">
        <p:scale>
          <a:sx n="50" d="100"/>
          <a:sy n="50" d="100"/>
        </p:scale>
        <p:origin x="547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0ED3F6-CCFB-404D-AFC7-E70C4DEBBD6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458CA4-702F-44D1-AD21-C5F3468EAE82}">
      <dgm:prSet phldrT="[Text]"/>
      <dgm:spPr/>
      <dgm:t>
        <a:bodyPr/>
        <a:lstStyle/>
        <a:p>
          <a:r>
            <a:rPr lang="el-CY" dirty="0"/>
            <a:t>ΣΚΑΝΔΙΝΑΒΙΑ</a:t>
          </a:r>
          <a:endParaRPr lang="en-US" dirty="0"/>
        </a:p>
      </dgm:t>
    </dgm:pt>
    <dgm:pt modelId="{098AE29C-B9B8-489E-8AA4-7FA132B75C90}" type="parTrans" cxnId="{12833C1D-65DB-4041-8A9E-3E51157CED51}">
      <dgm:prSet/>
      <dgm:spPr/>
      <dgm:t>
        <a:bodyPr/>
        <a:lstStyle/>
        <a:p>
          <a:endParaRPr lang="en-US"/>
        </a:p>
      </dgm:t>
    </dgm:pt>
    <dgm:pt modelId="{D92831E1-8091-4A79-82FA-59E64724F0AE}" type="sibTrans" cxnId="{12833C1D-65DB-4041-8A9E-3E51157CED51}">
      <dgm:prSet/>
      <dgm:spPr/>
      <dgm:t>
        <a:bodyPr/>
        <a:lstStyle/>
        <a:p>
          <a:endParaRPr lang="en-US"/>
        </a:p>
      </dgm:t>
    </dgm:pt>
    <dgm:pt modelId="{CB3764C1-CBB9-4B6F-9AF3-C1C9E4D63A2D}">
      <dgm:prSet phldrT="[Text]"/>
      <dgm:spPr/>
      <dgm:t>
        <a:bodyPr/>
        <a:lstStyle/>
        <a:p>
          <a:r>
            <a:rPr lang="el-CY" dirty="0"/>
            <a:t>ΣΟΥΗΔΙΑ</a:t>
          </a:r>
          <a:endParaRPr lang="en-US" dirty="0"/>
        </a:p>
      </dgm:t>
    </dgm:pt>
    <dgm:pt modelId="{C9E9F8CA-413B-453E-B059-FE3DA6132EDA}" type="parTrans" cxnId="{4F0A27AA-B782-4F08-873E-2957600E1930}">
      <dgm:prSet/>
      <dgm:spPr/>
      <dgm:t>
        <a:bodyPr/>
        <a:lstStyle/>
        <a:p>
          <a:endParaRPr lang="en-US"/>
        </a:p>
      </dgm:t>
    </dgm:pt>
    <dgm:pt modelId="{7EA2ED1C-74C2-4DBE-98C8-83DEF89C4847}" type="sibTrans" cxnId="{4F0A27AA-B782-4F08-873E-2957600E1930}">
      <dgm:prSet/>
      <dgm:spPr/>
      <dgm:t>
        <a:bodyPr/>
        <a:lstStyle/>
        <a:p>
          <a:endParaRPr lang="en-US"/>
        </a:p>
      </dgm:t>
    </dgm:pt>
    <dgm:pt modelId="{536FB4B0-FD74-40A9-822F-6ED614C82DCF}">
      <dgm:prSet phldrT="[Text]"/>
      <dgm:spPr/>
      <dgm:t>
        <a:bodyPr/>
        <a:lstStyle/>
        <a:p>
          <a:r>
            <a:rPr lang="el-CY" dirty="0"/>
            <a:t>ΝΟΡΒΗΓΙΑ</a:t>
          </a:r>
          <a:endParaRPr lang="en-US" dirty="0"/>
        </a:p>
      </dgm:t>
    </dgm:pt>
    <dgm:pt modelId="{9AAE0D42-E6A7-4911-8FAF-F8C7740072FF}" type="parTrans" cxnId="{DD26BBBA-0476-4ACD-AFA1-9C4D2B1CDA33}">
      <dgm:prSet/>
      <dgm:spPr/>
      <dgm:t>
        <a:bodyPr/>
        <a:lstStyle/>
        <a:p>
          <a:endParaRPr lang="en-US"/>
        </a:p>
      </dgm:t>
    </dgm:pt>
    <dgm:pt modelId="{20BC3A74-600E-437A-B1E1-3CA6DBCA5C6A}" type="sibTrans" cxnId="{DD26BBBA-0476-4ACD-AFA1-9C4D2B1CDA33}">
      <dgm:prSet/>
      <dgm:spPr/>
      <dgm:t>
        <a:bodyPr/>
        <a:lstStyle/>
        <a:p>
          <a:endParaRPr lang="en-US"/>
        </a:p>
      </dgm:t>
    </dgm:pt>
    <dgm:pt modelId="{3E2F1F7E-5635-41E4-96A0-2D83F06185AC}">
      <dgm:prSet phldrT="[Text]"/>
      <dgm:spPr/>
      <dgm:t>
        <a:bodyPr/>
        <a:lstStyle/>
        <a:p>
          <a:r>
            <a:rPr lang="el-CY" dirty="0"/>
            <a:t>ΔΑΝΙΑ</a:t>
          </a:r>
          <a:endParaRPr lang="en-US" dirty="0"/>
        </a:p>
      </dgm:t>
    </dgm:pt>
    <dgm:pt modelId="{5CA2F472-7483-472F-A885-026420FAF116}" type="parTrans" cxnId="{93A9108E-84F2-47C6-829C-35D3D130591D}">
      <dgm:prSet/>
      <dgm:spPr/>
      <dgm:t>
        <a:bodyPr/>
        <a:lstStyle/>
        <a:p>
          <a:endParaRPr lang="en-US"/>
        </a:p>
      </dgm:t>
    </dgm:pt>
    <dgm:pt modelId="{60159D1C-9BC0-4F93-8051-7D2A8D3CC3BC}" type="sibTrans" cxnId="{93A9108E-84F2-47C6-829C-35D3D130591D}">
      <dgm:prSet/>
      <dgm:spPr/>
      <dgm:t>
        <a:bodyPr/>
        <a:lstStyle/>
        <a:p>
          <a:endParaRPr lang="en-US"/>
        </a:p>
      </dgm:t>
    </dgm:pt>
    <dgm:pt modelId="{513A2AD2-8AAC-4808-9FCC-E0531DDAFC77}">
      <dgm:prSet/>
      <dgm:spPr/>
      <dgm:t>
        <a:bodyPr/>
        <a:lstStyle/>
        <a:p>
          <a:r>
            <a:rPr lang="el-CY" dirty="0"/>
            <a:t>ΟΣΛΟ</a:t>
          </a:r>
          <a:endParaRPr lang="en-US" dirty="0"/>
        </a:p>
      </dgm:t>
    </dgm:pt>
    <dgm:pt modelId="{9DE1753F-04E8-4CF3-8D1E-2E534ED2A688}" type="parTrans" cxnId="{E7A2927C-FFC5-4CE3-A339-B777BF0CD1C4}">
      <dgm:prSet/>
      <dgm:spPr/>
      <dgm:t>
        <a:bodyPr/>
        <a:lstStyle/>
        <a:p>
          <a:endParaRPr lang="en-US"/>
        </a:p>
      </dgm:t>
    </dgm:pt>
    <dgm:pt modelId="{E88416B1-4EB8-4900-88F6-92DF80E0A5C2}" type="sibTrans" cxnId="{E7A2927C-FFC5-4CE3-A339-B777BF0CD1C4}">
      <dgm:prSet/>
      <dgm:spPr/>
      <dgm:t>
        <a:bodyPr/>
        <a:lstStyle/>
        <a:p>
          <a:endParaRPr lang="en-US"/>
        </a:p>
      </dgm:t>
    </dgm:pt>
    <dgm:pt modelId="{7F30FFF8-9DD5-491D-A49C-4E94769037CE}">
      <dgm:prSet/>
      <dgm:spPr/>
      <dgm:t>
        <a:bodyPr/>
        <a:lstStyle/>
        <a:p>
          <a:r>
            <a:rPr lang="el-CY" dirty="0"/>
            <a:t>ΚΟΠΕΝΧΑΓΗ</a:t>
          </a:r>
          <a:endParaRPr lang="en-US" dirty="0"/>
        </a:p>
      </dgm:t>
    </dgm:pt>
    <dgm:pt modelId="{F5597274-31C1-4708-A421-50138C020A4E}" type="parTrans" cxnId="{47C7D0C5-975D-47A0-823D-E06706D4C0F8}">
      <dgm:prSet/>
      <dgm:spPr/>
      <dgm:t>
        <a:bodyPr/>
        <a:lstStyle/>
        <a:p>
          <a:endParaRPr lang="en-US"/>
        </a:p>
      </dgm:t>
    </dgm:pt>
    <dgm:pt modelId="{4C854552-346E-4DF6-A859-BFBC316C2DAC}" type="sibTrans" cxnId="{47C7D0C5-975D-47A0-823D-E06706D4C0F8}">
      <dgm:prSet/>
      <dgm:spPr/>
      <dgm:t>
        <a:bodyPr/>
        <a:lstStyle/>
        <a:p>
          <a:endParaRPr lang="en-US"/>
        </a:p>
      </dgm:t>
    </dgm:pt>
    <dgm:pt modelId="{AA3BA436-D290-4020-B9AD-7EC22658006D}">
      <dgm:prSet/>
      <dgm:spPr/>
      <dgm:t>
        <a:bodyPr/>
        <a:lstStyle/>
        <a:p>
          <a:r>
            <a:rPr lang="el-CY" dirty="0"/>
            <a:t>ΣΤΟΚΧΟΛΜΗ</a:t>
          </a:r>
        </a:p>
      </dgm:t>
    </dgm:pt>
    <dgm:pt modelId="{D4BCFB08-F758-40D4-ABD6-4B7BC56036E8}" type="parTrans" cxnId="{C1172301-CCBA-4AFB-BE31-DC9478F454FD}">
      <dgm:prSet/>
      <dgm:spPr/>
      <dgm:t>
        <a:bodyPr/>
        <a:lstStyle/>
        <a:p>
          <a:endParaRPr lang="el-CY"/>
        </a:p>
      </dgm:t>
    </dgm:pt>
    <dgm:pt modelId="{8EA710FC-45D1-4106-8061-0A715CB4EBE5}" type="sibTrans" cxnId="{C1172301-CCBA-4AFB-BE31-DC9478F454FD}">
      <dgm:prSet/>
      <dgm:spPr/>
      <dgm:t>
        <a:bodyPr/>
        <a:lstStyle/>
        <a:p>
          <a:endParaRPr lang="el-CY"/>
        </a:p>
      </dgm:t>
    </dgm:pt>
    <dgm:pt modelId="{450AF87B-5ED3-4375-A8B3-5AF4F0E2E433}">
      <dgm:prSet/>
      <dgm:spPr/>
      <dgm:t>
        <a:bodyPr/>
        <a:lstStyle/>
        <a:p>
          <a:r>
            <a:rPr lang="el-CY" dirty="0"/>
            <a:t>ΦΙΝΛΑΝΔΙΑ</a:t>
          </a:r>
        </a:p>
      </dgm:t>
    </dgm:pt>
    <dgm:pt modelId="{5BB3885B-B9C0-4356-915D-A40E43EED60A}" type="parTrans" cxnId="{24FF8CF4-C883-4F6C-AD01-3DF721A81A52}">
      <dgm:prSet/>
      <dgm:spPr/>
      <dgm:t>
        <a:bodyPr/>
        <a:lstStyle/>
        <a:p>
          <a:endParaRPr lang="el-CY"/>
        </a:p>
      </dgm:t>
    </dgm:pt>
    <dgm:pt modelId="{BD6473A3-AE99-49BB-B6F8-1CEB834A2B35}" type="sibTrans" cxnId="{24FF8CF4-C883-4F6C-AD01-3DF721A81A52}">
      <dgm:prSet/>
      <dgm:spPr/>
      <dgm:t>
        <a:bodyPr/>
        <a:lstStyle/>
        <a:p>
          <a:endParaRPr lang="el-CY"/>
        </a:p>
      </dgm:t>
    </dgm:pt>
    <dgm:pt modelId="{529CFD26-9D90-4409-96CD-A67B64C0AB6B}">
      <dgm:prSet/>
      <dgm:spPr/>
      <dgm:t>
        <a:bodyPr/>
        <a:lstStyle/>
        <a:p>
          <a:r>
            <a:rPr lang="el-CY" dirty="0"/>
            <a:t>ΕΛΣΙΝΚΙ</a:t>
          </a:r>
        </a:p>
      </dgm:t>
    </dgm:pt>
    <dgm:pt modelId="{96189A8D-C59C-47F8-92F9-D94087293071}" type="parTrans" cxnId="{5895B624-BCEB-4FA8-839F-9F13EDFFA14B}">
      <dgm:prSet/>
      <dgm:spPr/>
      <dgm:t>
        <a:bodyPr/>
        <a:lstStyle/>
        <a:p>
          <a:endParaRPr lang="el-CY"/>
        </a:p>
      </dgm:t>
    </dgm:pt>
    <dgm:pt modelId="{23C04029-AF3C-40AF-84BD-78F80924A0F5}" type="sibTrans" cxnId="{5895B624-BCEB-4FA8-839F-9F13EDFFA14B}">
      <dgm:prSet/>
      <dgm:spPr/>
      <dgm:t>
        <a:bodyPr/>
        <a:lstStyle/>
        <a:p>
          <a:endParaRPr lang="el-CY"/>
        </a:p>
      </dgm:t>
    </dgm:pt>
    <dgm:pt modelId="{22B554FC-63FE-441E-8126-9158C6639F37}" type="pres">
      <dgm:prSet presAssocID="{B00ED3F6-CCFB-404D-AFC7-E70C4DEBBD6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C519DF5-0801-49D7-8982-873CE8AD8094}" type="pres">
      <dgm:prSet presAssocID="{76458CA4-702F-44D1-AD21-C5F3468EAE82}" presName="hierRoot1" presStyleCnt="0">
        <dgm:presLayoutVars>
          <dgm:hierBranch val="init"/>
        </dgm:presLayoutVars>
      </dgm:prSet>
      <dgm:spPr/>
    </dgm:pt>
    <dgm:pt modelId="{7C062C6C-6325-4557-A400-2921E3EEAD77}" type="pres">
      <dgm:prSet presAssocID="{76458CA4-702F-44D1-AD21-C5F3468EAE82}" presName="rootComposite1" presStyleCnt="0"/>
      <dgm:spPr/>
    </dgm:pt>
    <dgm:pt modelId="{92F2720C-14A5-4995-9E72-E0A1476B7125}" type="pres">
      <dgm:prSet presAssocID="{76458CA4-702F-44D1-AD21-C5F3468EAE82}" presName="rootText1" presStyleLbl="node0" presStyleIdx="0" presStyleCnt="1">
        <dgm:presLayoutVars>
          <dgm:chPref val="3"/>
        </dgm:presLayoutVars>
      </dgm:prSet>
      <dgm:spPr/>
    </dgm:pt>
    <dgm:pt modelId="{95CCE22C-CEC9-4B2F-B106-1A0E8AA18AAC}" type="pres">
      <dgm:prSet presAssocID="{76458CA4-702F-44D1-AD21-C5F3468EAE82}" presName="rootConnector1" presStyleLbl="node1" presStyleIdx="0" presStyleCnt="0"/>
      <dgm:spPr/>
    </dgm:pt>
    <dgm:pt modelId="{56206127-8690-4B2F-A9FE-1E48565111CF}" type="pres">
      <dgm:prSet presAssocID="{76458CA4-702F-44D1-AD21-C5F3468EAE82}" presName="hierChild2" presStyleCnt="0"/>
      <dgm:spPr/>
    </dgm:pt>
    <dgm:pt modelId="{41A200DD-94BC-4D90-8009-9D1C26ADE757}" type="pres">
      <dgm:prSet presAssocID="{C9E9F8CA-413B-453E-B059-FE3DA6132EDA}" presName="Name37" presStyleLbl="parChTrans1D2" presStyleIdx="0" presStyleCnt="4"/>
      <dgm:spPr/>
    </dgm:pt>
    <dgm:pt modelId="{14D27F24-5B24-4481-9E29-5BF6C57C05F0}" type="pres">
      <dgm:prSet presAssocID="{CB3764C1-CBB9-4B6F-9AF3-C1C9E4D63A2D}" presName="hierRoot2" presStyleCnt="0">
        <dgm:presLayoutVars>
          <dgm:hierBranch val="init"/>
        </dgm:presLayoutVars>
      </dgm:prSet>
      <dgm:spPr/>
    </dgm:pt>
    <dgm:pt modelId="{0A3E6515-6E08-4D10-9870-E5936690054C}" type="pres">
      <dgm:prSet presAssocID="{CB3764C1-CBB9-4B6F-9AF3-C1C9E4D63A2D}" presName="rootComposite" presStyleCnt="0"/>
      <dgm:spPr/>
    </dgm:pt>
    <dgm:pt modelId="{B2EBF168-2B77-47A4-901F-59BA7D917277}" type="pres">
      <dgm:prSet presAssocID="{CB3764C1-CBB9-4B6F-9AF3-C1C9E4D63A2D}" presName="rootText" presStyleLbl="node2" presStyleIdx="0" presStyleCnt="4">
        <dgm:presLayoutVars>
          <dgm:chPref val="3"/>
        </dgm:presLayoutVars>
      </dgm:prSet>
      <dgm:spPr/>
    </dgm:pt>
    <dgm:pt modelId="{3961B68A-19A3-48CE-8943-AECE85C2E14F}" type="pres">
      <dgm:prSet presAssocID="{CB3764C1-CBB9-4B6F-9AF3-C1C9E4D63A2D}" presName="rootConnector" presStyleLbl="node2" presStyleIdx="0" presStyleCnt="4"/>
      <dgm:spPr/>
    </dgm:pt>
    <dgm:pt modelId="{BB74546E-0F80-44BE-86EB-FE22E8D9A756}" type="pres">
      <dgm:prSet presAssocID="{CB3764C1-CBB9-4B6F-9AF3-C1C9E4D63A2D}" presName="hierChild4" presStyleCnt="0"/>
      <dgm:spPr/>
    </dgm:pt>
    <dgm:pt modelId="{A1E4B8D7-F3E6-4B19-AD21-04C3D216C996}" type="pres">
      <dgm:prSet presAssocID="{D4BCFB08-F758-40D4-ABD6-4B7BC56036E8}" presName="Name37" presStyleLbl="parChTrans1D3" presStyleIdx="0" presStyleCnt="4"/>
      <dgm:spPr/>
    </dgm:pt>
    <dgm:pt modelId="{ED522E9E-33E2-4406-BA10-27B1EC957119}" type="pres">
      <dgm:prSet presAssocID="{AA3BA436-D290-4020-B9AD-7EC22658006D}" presName="hierRoot2" presStyleCnt="0">
        <dgm:presLayoutVars>
          <dgm:hierBranch val="init"/>
        </dgm:presLayoutVars>
      </dgm:prSet>
      <dgm:spPr/>
    </dgm:pt>
    <dgm:pt modelId="{EE77F338-2283-4994-892F-4163CCA7249D}" type="pres">
      <dgm:prSet presAssocID="{AA3BA436-D290-4020-B9AD-7EC22658006D}" presName="rootComposite" presStyleCnt="0"/>
      <dgm:spPr/>
    </dgm:pt>
    <dgm:pt modelId="{F6E1CB17-4A60-4246-9C64-80CA70BEFCFE}" type="pres">
      <dgm:prSet presAssocID="{AA3BA436-D290-4020-B9AD-7EC22658006D}" presName="rootText" presStyleLbl="node3" presStyleIdx="0" presStyleCnt="4">
        <dgm:presLayoutVars>
          <dgm:chPref val="3"/>
        </dgm:presLayoutVars>
      </dgm:prSet>
      <dgm:spPr/>
    </dgm:pt>
    <dgm:pt modelId="{9A18426E-5971-446A-80EC-72E275AAC206}" type="pres">
      <dgm:prSet presAssocID="{AA3BA436-D290-4020-B9AD-7EC22658006D}" presName="rootConnector" presStyleLbl="node3" presStyleIdx="0" presStyleCnt="4"/>
      <dgm:spPr/>
    </dgm:pt>
    <dgm:pt modelId="{123274A3-C5D1-4B5B-8300-191EC7BB337F}" type="pres">
      <dgm:prSet presAssocID="{AA3BA436-D290-4020-B9AD-7EC22658006D}" presName="hierChild4" presStyleCnt="0"/>
      <dgm:spPr/>
    </dgm:pt>
    <dgm:pt modelId="{A7817D33-0080-446E-9193-13746052ECA7}" type="pres">
      <dgm:prSet presAssocID="{AA3BA436-D290-4020-B9AD-7EC22658006D}" presName="hierChild5" presStyleCnt="0"/>
      <dgm:spPr/>
    </dgm:pt>
    <dgm:pt modelId="{B56DD4A4-76B8-4837-B3FA-11C95BF231DA}" type="pres">
      <dgm:prSet presAssocID="{CB3764C1-CBB9-4B6F-9AF3-C1C9E4D63A2D}" presName="hierChild5" presStyleCnt="0"/>
      <dgm:spPr/>
    </dgm:pt>
    <dgm:pt modelId="{C4561EEB-33E8-4FC9-B334-FCD534EEE192}" type="pres">
      <dgm:prSet presAssocID="{9AAE0D42-E6A7-4911-8FAF-F8C7740072FF}" presName="Name37" presStyleLbl="parChTrans1D2" presStyleIdx="1" presStyleCnt="4"/>
      <dgm:spPr/>
    </dgm:pt>
    <dgm:pt modelId="{0D9E9173-AF94-4383-984B-9BF49F0317A7}" type="pres">
      <dgm:prSet presAssocID="{536FB4B0-FD74-40A9-822F-6ED614C82DCF}" presName="hierRoot2" presStyleCnt="0">
        <dgm:presLayoutVars>
          <dgm:hierBranch val="init"/>
        </dgm:presLayoutVars>
      </dgm:prSet>
      <dgm:spPr/>
    </dgm:pt>
    <dgm:pt modelId="{35B0D9E6-E1DC-4C1B-BA93-8D7BDF90F59F}" type="pres">
      <dgm:prSet presAssocID="{536FB4B0-FD74-40A9-822F-6ED614C82DCF}" presName="rootComposite" presStyleCnt="0"/>
      <dgm:spPr/>
    </dgm:pt>
    <dgm:pt modelId="{F98EA201-BA99-44B2-8990-33233871D414}" type="pres">
      <dgm:prSet presAssocID="{536FB4B0-FD74-40A9-822F-6ED614C82DCF}" presName="rootText" presStyleLbl="node2" presStyleIdx="1" presStyleCnt="4">
        <dgm:presLayoutVars>
          <dgm:chPref val="3"/>
        </dgm:presLayoutVars>
      </dgm:prSet>
      <dgm:spPr/>
    </dgm:pt>
    <dgm:pt modelId="{DDD2EB35-EB52-46DA-A96E-3DC0A3B71B47}" type="pres">
      <dgm:prSet presAssocID="{536FB4B0-FD74-40A9-822F-6ED614C82DCF}" presName="rootConnector" presStyleLbl="node2" presStyleIdx="1" presStyleCnt="4"/>
      <dgm:spPr/>
    </dgm:pt>
    <dgm:pt modelId="{44CAD806-4746-4B22-B6CC-78CB162D9439}" type="pres">
      <dgm:prSet presAssocID="{536FB4B0-FD74-40A9-822F-6ED614C82DCF}" presName="hierChild4" presStyleCnt="0"/>
      <dgm:spPr/>
    </dgm:pt>
    <dgm:pt modelId="{6D4ABBC2-DE62-4A0C-99D6-50666BFC8A84}" type="pres">
      <dgm:prSet presAssocID="{9DE1753F-04E8-4CF3-8D1E-2E534ED2A688}" presName="Name37" presStyleLbl="parChTrans1D3" presStyleIdx="1" presStyleCnt="4"/>
      <dgm:spPr/>
    </dgm:pt>
    <dgm:pt modelId="{B413837D-7792-47C1-AEFA-2E43DC6EB45A}" type="pres">
      <dgm:prSet presAssocID="{513A2AD2-8AAC-4808-9FCC-E0531DDAFC77}" presName="hierRoot2" presStyleCnt="0">
        <dgm:presLayoutVars>
          <dgm:hierBranch val="init"/>
        </dgm:presLayoutVars>
      </dgm:prSet>
      <dgm:spPr/>
    </dgm:pt>
    <dgm:pt modelId="{AAEB8E62-849F-42B2-BFCC-9086B69CD4A2}" type="pres">
      <dgm:prSet presAssocID="{513A2AD2-8AAC-4808-9FCC-E0531DDAFC77}" presName="rootComposite" presStyleCnt="0"/>
      <dgm:spPr/>
    </dgm:pt>
    <dgm:pt modelId="{10D54215-0E80-4D93-90F8-ED93B3B715E4}" type="pres">
      <dgm:prSet presAssocID="{513A2AD2-8AAC-4808-9FCC-E0531DDAFC77}" presName="rootText" presStyleLbl="node3" presStyleIdx="1" presStyleCnt="4">
        <dgm:presLayoutVars>
          <dgm:chPref val="3"/>
        </dgm:presLayoutVars>
      </dgm:prSet>
      <dgm:spPr/>
    </dgm:pt>
    <dgm:pt modelId="{FB8E26B4-62CA-495E-BCC2-9B1AC9F52621}" type="pres">
      <dgm:prSet presAssocID="{513A2AD2-8AAC-4808-9FCC-E0531DDAFC77}" presName="rootConnector" presStyleLbl="node3" presStyleIdx="1" presStyleCnt="4"/>
      <dgm:spPr/>
    </dgm:pt>
    <dgm:pt modelId="{B9DFEAB9-43EC-4B5D-9F68-805F5D55BB40}" type="pres">
      <dgm:prSet presAssocID="{513A2AD2-8AAC-4808-9FCC-E0531DDAFC77}" presName="hierChild4" presStyleCnt="0"/>
      <dgm:spPr/>
    </dgm:pt>
    <dgm:pt modelId="{5E16E7DB-B8C2-4419-847F-6BD81FEBB68C}" type="pres">
      <dgm:prSet presAssocID="{513A2AD2-8AAC-4808-9FCC-E0531DDAFC77}" presName="hierChild5" presStyleCnt="0"/>
      <dgm:spPr/>
    </dgm:pt>
    <dgm:pt modelId="{42EB9BD3-74B6-4B6C-BAB3-7E4009DC78E1}" type="pres">
      <dgm:prSet presAssocID="{536FB4B0-FD74-40A9-822F-6ED614C82DCF}" presName="hierChild5" presStyleCnt="0"/>
      <dgm:spPr/>
    </dgm:pt>
    <dgm:pt modelId="{2E0A5FB4-A9A4-4BC2-8F5B-D87AAD069411}" type="pres">
      <dgm:prSet presAssocID="{5CA2F472-7483-472F-A885-026420FAF116}" presName="Name37" presStyleLbl="parChTrans1D2" presStyleIdx="2" presStyleCnt="4"/>
      <dgm:spPr/>
    </dgm:pt>
    <dgm:pt modelId="{A04F5848-F78D-4447-B4CB-E829368840D3}" type="pres">
      <dgm:prSet presAssocID="{3E2F1F7E-5635-41E4-96A0-2D83F06185AC}" presName="hierRoot2" presStyleCnt="0">
        <dgm:presLayoutVars>
          <dgm:hierBranch val="init"/>
        </dgm:presLayoutVars>
      </dgm:prSet>
      <dgm:spPr/>
    </dgm:pt>
    <dgm:pt modelId="{6F919CE4-3751-47DE-BACD-88A3CB448EA9}" type="pres">
      <dgm:prSet presAssocID="{3E2F1F7E-5635-41E4-96A0-2D83F06185AC}" presName="rootComposite" presStyleCnt="0"/>
      <dgm:spPr/>
    </dgm:pt>
    <dgm:pt modelId="{EAB8DA2B-4E13-4D79-87AA-80699DD7B09C}" type="pres">
      <dgm:prSet presAssocID="{3E2F1F7E-5635-41E4-96A0-2D83F06185AC}" presName="rootText" presStyleLbl="node2" presStyleIdx="2" presStyleCnt="4">
        <dgm:presLayoutVars>
          <dgm:chPref val="3"/>
        </dgm:presLayoutVars>
      </dgm:prSet>
      <dgm:spPr/>
    </dgm:pt>
    <dgm:pt modelId="{8136F94A-7215-4139-89D7-E1779D28E469}" type="pres">
      <dgm:prSet presAssocID="{3E2F1F7E-5635-41E4-96A0-2D83F06185AC}" presName="rootConnector" presStyleLbl="node2" presStyleIdx="2" presStyleCnt="4"/>
      <dgm:spPr/>
    </dgm:pt>
    <dgm:pt modelId="{A402927E-4B21-4F1A-86A6-7E4D9A4E3225}" type="pres">
      <dgm:prSet presAssocID="{3E2F1F7E-5635-41E4-96A0-2D83F06185AC}" presName="hierChild4" presStyleCnt="0"/>
      <dgm:spPr/>
    </dgm:pt>
    <dgm:pt modelId="{D4E24CC2-50A6-4289-9E0C-E83E7D4A5575}" type="pres">
      <dgm:prSet presAssocID="{F5597274-31C1-4708-A421-50138C020A4E}" presName="Name37" presStyleLbl="parChTrans1D3" presStyleIdx="2" presStyleCnt="4"/>
      <dgm:spPr/>
    </dgm:pt>
    <dgm:pt modelId="{AEC87A8F-A24F-45D2-8102-493C7B1C2073}" type="pres">
      <dgm:prSet presAssocID="{7F30FFF8-9DD5-491D-A49C-4E94769037CE}" presName="hierRoot2" presStyleCnt="0">
        <dgm:presLayoutVars>
          <dgm:hierBranch val="init"/>
        </dgm:presLayoutVars>
      </dgm:prSet>
      <dgm:spPr/>
    </dgm:pt>
    <dgm:pt modelId="{95632C76-ABC4-4440-B997-79AF7A6BDE02}" type="pres">
      <dgm:prSet presAssocID="{7F30FFF8-9DD5-491D-A49C-4E94769037CE}" presName="rootComposite" presStyleCnt="0"/>
      <dgm:spPr/>
    </dgm:pt>
    <dgm:pt modelId="{97608288-E731-4987-BFAD-341D7F2A9B59}" type="pres">
      <dgm:prSet presAssocID="{7F30FFF8-9DD5-491D-A49C-4E94769037CE}" presName="rootText" presStyleLbl="node3" presStyleIdx="2" presStyleCnt="4">
        <dgm:presLayoutVars>
          <dgm:chPref val="3"/>
        </dgm:presLayoutVars>
      </dgm:prSet>
      <dgm:spPr/>
    </dgm:pt>
    <dgm:pt modelId="{3B24AA7E-466C-4101-9574-C681F88040BC}" type="pres">
      <dgm:prSet presAssocID="{7F30FFF8-9DD5-491D-A49C-4E94769037CE}" presName="rootConnector" presStyleLbl="node3" presStyleIdx="2" presStyleCnt="4"/>
      <dgm:spPr/>
    </dgm:pt>
    <dgm:pt modelId="{4E1B5973-735E-46A3-95F8-E531103FDBD0}" type="pres">
      <dgm:prSet presAssocID="{7F30FFF8-9DD5-491D-A49C-4E94769037CE}" presName="hierChild4" presStyleCnt="0"/>
      <dgm:spPr/>
    </dgm:pt>
    <dgm:pt modelId="{01A210C5-B877-40E4-A117-D432C1E363D7}" type="pres">
      <dgm:prSet presAssocID="{7F30FFF8-9DD5-491D-A49C-4E94769037CE}" presName="hierChild5" presStyleCnt="0"/>
      <dgm:spPr/>
    </dgm:pt>
    <dgm:pt modelId="{A773477C-6277-4D98-8B72-1F988E538ED9}" type="pres">
      <dgm:prSet presAssocID="{3E2F1F7E-5635-41E4-96A0-2D83F06185AC}" presName="hierChild5" presStyleCnt="0"/>
      <dgm:spPr/>
    </dgm:pt>
    <dgm:pt modelId="{EC86003C-054F-4C32-B7E8-38396ED99865}" type="pres">
      <dgm:prSet presAssocID="{5BB3885B-B9C0-4356-915D-A40E43EED60A}" presName="Name37" presStyleLbl="parChTrans1D2" presStyleIdx="3" presStyleCnt="4"/>
      <dgm:spPr/>
    </dgm:pt>
    <dgm:pt modelId="{09E41BE6-D790-4E3E-A1F2-02CDB0D42463}" type="pres">
      <dgm:prSet presAssocID="{450AF87B-5ED3-4375-A8B3-5AF4F0E2E433}" presName="hierRoot2" presStyleCnt="0">
        <dgm:presLayoutVars>
          <dgm:hierBranch val="init"/>
        </dgm:presLayoutVars>
      </dgm:prSet>
      <dgm:spPr/>
    </dgm:pt>
    <dgm:pt modelId="{31086128-1C27-4F19-92D0-A655077C454A}" type="pres">
      <dgm:prSet presAssocID="{450AF87B-5ED3-4375-A8B3-5AF4F0E2E433}" presName="rootComposite" presStyleCnt="0"/>
      <dgm:spPr/>
    </dgm:pt>
    <dgm:pt modelId="{62A2FD53-70D2-413D-89D2-1C4D06FB4D44}" type="pres">
      <dgm:prSet presAssocID="{450AF87B-5ED3-4375-A8B3-5AF4F0E2E433}" presName="rootText" presStyleLbl="node2" presStyleIdx="3" presStyleCnt="4">
        <dgm:presLayoutVars>
          <dgm:chPref val="3"/>
        </dgm:presLayoutVars>
      </dgm:prSet>
      <dgm:spPr/>
    </dgm:pt>
    <dgm:pt modelId="{80C5A5C3-E70C-499B-856C-0D384C514A78}" type="pres">
      <dgm:prSet presAssocID="{450AF87B-5ED3-4375-A8B3-5AF4F0E2E433}" presName="rootConnector" presStyleLbl="node2" presStyleIdx="3" presStyleCnt="4"/>
      <dgm:spPr/>
    </dgm:pt>
    <dgm:pt modelId="{2617BE67-8912-4D6B-BA5C-43FAD1BBB1FF}" type="pres">
      <dgm:prSet presAssocID="{450AF87B-5ED3-4375-A8B3-5AF4F0E2E433}" presName="hierChild4" presStyleCnt="0"/>
      <dgm:spPr/>
    </dgm:pt>
    <dgm:pt modelId="{B42E0DFB-9A6B-43F9-B40F-3B3A83CD16AE}" type="pres">
      <dgm:prSet presAssocID="{96189A8D-C59C-47F8-92F9-D94087293071}" presName="Name37" presStyleLbl="parChTrans1D3" presStyleIdx="3" presStyleCnt="4"/>
      <dgm:spPr/>
    </dgm:pt>
    <dgm:pt modelId="{74DB60E9-953F-413E-8127-C2C705ED0140}" type="pres">
      <dgm:prSet presAssocID="{529CFD26-9D90-4409-96CD-A67B64C0AB6B}" presName="hierRoot2" presStyleCnt="0">
        <dgm:presLayoutVars>
          <dgm:hierBranch val="init"/>
        </dgm:presLayoutVars>
      </dgm:prSet>
      <dgm:spPr/>
    </dgm:pt>
    <dgm:pt modelId="{F6FD8A24-9E7A-47D5-8B69-B9D4F6EC979F}" type="pres">
      <dgm:prSet presAssocID="{529CFD26-9D90-4409-96CD-A67B64C0AB6B}" presName="rootComposite" presStyleCnt="0"/>
      <dgm:spPr/>
    </dgm:pt>
    <dgm:pt modelId="{D0223FB4-8FD2-4AD3-8FE3-2EE7AB9F5DCD}" type="pres">
      <dgm:prSet presAssocID="{529CFD26-9D90-4409-96CD-A67B64C0AB6B}" presName="rootText" presStyleLbl="node3" presStyleIdx="3" presStyleCnt="4">
        <dgm:presLayoutVars>
          <dgm:chPref val="3"/>
        </dgm:presLayoutVars>
      </dgm:prSet>
      <dgm:spPr/>
    </dgm:pt>
    <dgm:pt modelId="{54235621-AB49-4D5B-AE2E-A532177ED178}" type="pres">
      <dgm:prSet presAssocID="{529CFD26-9D90-4409-96CD-A67B64C0AB6B}" presName="rootConnector" presStyleLbl="node3" presStyleIdx="3" presStyleCnt="4"/>
      <dgm:spPr/>
    </dgm:pt>
    <dgm:pt modelId="{909EB8A1-1F28-474A-BD26-0A7E1DF9F4E7}" type="pres">
      <dgm:prSet presAssocID="{529CFD26-9D90-4409-96CD-A67B64C0AB6B}" presName="hierChild4" presStyleCnt="0"/>
      <dgm:spPr/>
    </dgm:pt>
    <dgm:pt modelId="{30D9BA3E-44DD-42CB-89E1-3AFD459D156C}" type="pres">
      <dgm:prSet presAssocID="{529CFD26-9D90-4409-96CD-A67B64C0AB6B}" presName="hierChild5" presStyleCnt="0"/>
      <dgm:spPr/>
    </dgm:pt>
    <dgm:pt modelId="{DCF58D51-66C9-4890-9643-44ACAB427867}" type="pres">
      <dgm:prSet presAssocID="{450AF87B-5ED3-4375-A8B3-5AF4F0E2E433}" presName="hierChild5" presStyleCnt="0"/>
      <dgm:spPr/>
    </dgm:pt>
    <dgm:pt modelId="{50987300-B8E3-4938-B61C-D279F45C986B}" type="pres">
      <dgm:prSet presAssocID="{76458CA4-702F-44D1-AD21-C5F3468EAE82}" presName="hierChild3" presStyleCnt="0"/>
      <dgm:spPr/>
    </dgm:pt>
  </dgm:ptLst>
  <dgm:cxnLst>
    <dgm:cxn modelId="{C1172301-CCBA-4AFB-BE31-DC9478F454FD}" srcId="{CB3764C1-CBB9-4B6F-9AF3-C1C9E4D63A2D}" destId="{AA3BA436-D290-4020-B9AD-7EC22658006D}" srcOrd="0" destOrd="0" parTransId="{D4BCFB08-F758-40D4-ABD6-4B7BC56036E8}" sibTransId="{8EA710FC-45D1-4106-8061-0A715CB4EBE5}"/>
    <dgm:cxn modelId="{A9C01E09-8683-4A09-8A71-1ABF5C71E9FC}" type="presOf" srcId="{C9E9F8CA-413B-453E-B059-FE3DA6132EDA}" destId="{41A200DD-94BC-4D90-8009-9D1C26ADE757}" srcOrd="0" destOrd="0" presId="urn:microsoft.com/office/officeart/2005/8/layout/orgChart1"/>
    <dgm:cxn modelId="{138BF60F-2BA5-49D4-93BC-07D01C8FC6E6}" type="presOf" srcId="{513A2AD2-8AAC-4808-9FCC-E0531DDAFC77}" destId="{10D54215-0E80-4D93-90F8-ED93B3B715E4}" srcOrd="0" destOrd="0" presId="urn:microsoft.com/office/officeart/2005/8/layout/orgChart1"/>
    <dgm:cxn modelId="{1FCC261D-F570-4EC1-A94C-FF562695C9BB}" type="presOf" srcId="{76458CA4-702F-44D1-AD21-C5F3468EAE82}" destId="{92F2720C-14A5-4995-9E72-E0A1476B7125}" srcOrd="0" destOrd="0" presId="urn:microsoft.com/office/officeart/2005/8/layout/orgChart1"/>
    <dgm:cxn modelId="{12833C1D-65DB-4041-8A9E-3E51157CED51}" srcId="{B00ED3F6-CCFB-404D-AFC7-E70C4DEBBD66}" destId="{76458CA4-702F-44D1-AD21-C5F3468EAE82}" srcOrd="0" destOrd="0" parTransId="{098AE29C-B9B8-489E-8AA4-7FA132B75C90}" sibTransId="{D92831E1-8091-4A79-82FA-59E64724F0AE}"/>
    <dgm:cxn modelId="{5895B624-BCEB-4FA8-839F-9F13EDFFA14B}" srcId="{450AF87B-5ED3-4375-A8B3-5AF4F0E2E433}" destId="{529CFD26-9D90-4409-96CD-A67B64C0AB6B}" srcOrd="0" destOrd="0" parTransId="{96189A8D-C59C-47F8-92F9-D94087293071}" sibTransId="{23C04029-AF3C-40AF-84BD-78F80924A0F5}"/>
    <dgm:cxn modelId="{9D2BED28-5E54-49D9-BAB5-16EFD1F5F124}" type="presOf" srcId="{529CFD26-9D90-4409-96CD-A67B64C0AB6B}" destId="{D0223FB4-8FD2-4AD3-8FE3-2EE7AB9F5DCD}" srcOrd="0" destOrd="0" presId="urn:microsoft.com/office/officeart/2005/8/layout/orgChart1"/>
    <dgm:cxn modelId="{4A3BBB2B-CDB6-4229-B7F6-DE931BDF6FBD}" type="presOf" srcId="{AA3BA436-D290-4020-B9AD-7EC22658006D}" destId="{9A18426E-5971-446A-80EC-72E275AAC206}" srcOrd="1" destOrd="0" presId="urn:microsoft.com/office/officeart/2005/8/layout/orgChart1"/>
    <dgm:cxn modelId="{E68E6D2D-7B41-4853-96F2-6BD38CFC4D82}" type="presOf" srcId="{B00ED3F6-CCFB-404D-AFC7-E70C4DEBBD66}" destId="{22B554FC-63FE-441E-8126-9158C6639F37}" srcOrd="0" destOrd="0" presId="urn:microsoft.com/office/officeart/2005/8/layout/orgChart1"/>
    <dgm:cxn modelId="{844CBF32-D053-4086-B09E-ED93266B38DC}" type="presOf" srcId="{529CFD26-9D90-4409-96CD-A67B64C0AB6B}" destId="{54235621-AB49-4D5B-AE2E-A532177ED178}" srcOrd="1" destOrd="0" presId="urn:microsoft.com/office/officeart/2005/8/layout/orgChart1"/>
    <dgm:cxn modelId="{25EBAF3B-C08C-4E68-87EF-C51C079C5D1C}" type="presOf" srcId="{5BB3885B-B9C0-4356-915D-A40E43EED60A}" destId="{EC86003C-054F-4C32-B7E8-38396ED99865}" srcOrd="0" destOrd="0" presId="urn:microsoft.com/office/officeart/2005/8/layout/orgChart1"/>
    <dgm:cxn modelId="{32404F5F-7B73-4C4F-A670-A1BE40AF76A9}" type="presOf" srcId="{450AF87B-5ED3-4375-A8B3-5AF4F0E2E433}" destId="{80C5A5C3-E70C-499B-856C-0D384C514A78}" srcOrd="1" destOrd="0" presId="urn:microsoft.com/office/officeart/2005/8/layout/orgChart1"/>
    <dgm:cxn modelId="{2DFFD05F-AFD9-4A1C-97F5-694F67695154}" type="presOf" srcId="{9AAE0D42-E6A7-4911-8FAF-F8C7740072FF}" destId="{C4561EEB-33E8-4FC9-B334-FCD534EEE192}" srcOrd="0" destOrd="0" presId="urn:microsoft.com/office/officeart/2005/8/layout/orgChart1"/>
    <dgm:cxn modelId="{81926661-D5E5-4510-9BA3-1D6A856328F5}" type="presOf" srcId="{3E2F1F7E-5635-41E4-96A0-2D83F06185AC}" destId="{EAB8DA2B-4E13-4D79-87AA-80699DD7B09C}" srcOrd="0" destOrd="0" presId="urn:microsoft.com/office/officeart/2005/8/layout/orgChart1"/>
    <dgm:cxn modelId="{EB54DF61-0A06-488D-8587-E3E4A5E1ED48}" type="presOf" srcId="{536FB4B0-FD74-40A9-822F-6ED614C82DCF}" destId="{DDD2EB35-EB52-46DA-A96E-3DC0A3B71B47}" srcOrd="1" destOrd="0" presId="urn:microsoft.com/office/officeart/2005/8/layout/orgChart1"/>
    <dgm:cxn modelId="{C5E3F963-170B-481A-940A-2A843827BEE6}" type="presOf" srcId="{5CA2F472-7483-472F-A885-026420FAF116}" destId="{2E0A5FB4-A9A4-4BC2-8F5B-D87AAD069411}" srcOrd="0" destOrd="0" presId="urn:microsoft.com/office/officeart/2005/8/layout/orgChart1"/>
    <dgm:cxn modelId="{07AA8C69-0C06-4F7C-990E-D9EA3F99956F}" type="presOf" srcId="{450AF87B-5ED3-4375-A8B3-5AF4F0E2E433}" destId="{62A2FD53-70D2-413D-89D2-1C4D06FB4D44}" srcOrd="0" destOrd="0" presId="urn:microsoft.com/office/officeart/2005/8/layout/orgChart1"/>
    <dgm:cxn modelId="{EA1F064B-B058-40F0-B38E-E0F63AFF6C94}" type="presOf" srcId="{F5597274-31C1-4708-A421-50138C020A4E}" destId="{D4E24CC2-50A6-4289-9E0C-E83E7D4A5575}" srcOrd="0" destOrd="0" presId="urn:microsoft.com/office/officeart/2005/8/layout/orgChart1"/>
    <dgm:cxn modelId="{E7A2927C-FFC5-4CE3-A339-B777BF0CD1C4}" srcId="{536FB4B0-FD74-40A9-822F-6ED614C82DCF}" destId="{513A2AD2-8AAC-4808-9FCC-E0531DDAFC77}" srcOrd="0" destOrd="0" parTransId="{9DE1753F-04E8-4CF3-8D1E-2E534ED2A688}" sibTransId="{E88416B1-4EB8-4900-88F6-92DF80E0A5C2}"/>
    <dgm:cxn modelId="{93A9108E-84F2-47C6-829C-35D3D130591D}" srcId="{76458CA4-702F-44D1-AD21-C5F3468EAE82}" destId="{3E2F1F7E-5635-41E4-96A0-2D83F06185AC}" srcOrd="2" destOrd="0" parTransId="{5CA2F472-7483-472F-A885-026420FAF116}" sibTransId="{60159D1C-9BC0-4F93-8051-7D2A8D3CC3BC}"/>
    <dgm:cxn modelId="{AE216B94-C486-4295-8475-13ED1B0F045B}" type="presOf" srcId="{CB3764C1-CBB9-4B6F-9AF3-C1C9E4D63A2D}" destId="{B2EBF168-2B77-47A4-901F-59BA7D917277}" srcOrd="0" destOrd="0" presId="urn:microsoft.com/office/officeart/2005/8/layout/orgChart1"/>
    <dgm:cxn modelId="{92BA1F9A-9020-4ADE-8C7E-4DCFA3FFDC53}" type="presOf" srcId="{76458CA4-702F-44D1-AD21-C5F3468EAE82}" destId="{95CCE22C-CEC9-4B2F-B106-1A0E8AA18AAC}" srcOrd="1" destOrd="0" presId="urn:microsoft.com/office/officeart/2005/8/layout/orgChart1"/>
    <dgm:cxn modelId="{125510A4-2686-4631-B00E-69DC3B192801}" type="presOf" srcId="{9DE1753F-04E8-4CF3-8D1E-2E534ED2A688}" destId="{6D4ABBC2-DE62-4A0C-99D6-50666BFC8A84}" srcOrd="0" destOrd="0" presId="urn:microsoft.com/office/officeart/2005/8/layout/orgChart1"/>
    <dgm:cxn modelId="{8A9B16A4-628A-4120-9012-300D0921DA4D}" type="presOf" srcId="{96189A8D-C59C-47F8-92F9-D94087293071}" destId="{B42E0DFB-9A6B-43F9-B40F-3B3A83CD16AE}" srcOrd="0" destOrd="0" presId="urn:microsoft.com/office/officeart/2005/8/layout/orgChart1"/>
    <dgm:cxn modelId="{44AE42A4-E14C-4A3F-8B48-2D08E3197945}" type="presOf" srcId="{7F30FFF8-9DD5-491D-A49C-4E94769037CE}" destId="{97608288-E731-4987-BFAD-341D7F2A9B59}" srcOrd="0" destOrd="0" presId="urn:microsoft.com/office/officeart/2005/8/layout/orgChart1"/>
    <dgm:cxn modelId="{642041A7-91EA-4772-98EC-7FEF52BED6CC}" type="presOf" srcId="{513A2AD2-8AAC-4808-9FCC-E0531DDAFC77}" destId="{FB8E26B4-62CA-495E-BCC2-9B1AC9F52621}" srcOrd="1" destOrd="0" presId="urn:microsoft.com/office/officeart/2005/8/layout/orgChart1"/>
    <dgm:cxn modelId="{4F0A27AA-B782-4F08-873E-2957600E1930}" srcId="{76458CA4-702F-44D1-AD21-C5F3468EAE82}" destId="{CB3764C1-CBB9-4B6F-9AF3-C1C9E4D63A2D}" srcOrd="0" destOrd="0" parTransId="{C9E9F8CA-413B-453E-B059-FE3DA6132EDA}" sibTransId="{7EA2ED1C-74C2-4DBE-98C8-83DEF89C4847}"/>
    <dgm:cxn modelId="{6407B9AA-4F19-4584-AE19-4EC8F1C17A04}" type="presOf" srcId="{7F30FFF8-9DD5-491D-A49C-4E94769037CE}" destId="{3B24AA7E-466C-4101-9574-C681F88040BC}" srcOrd="1" destOrd="0" presId="urn:microsoft.com/office/officeart/2005/8/layout/orgChart1"/>
    <dgm:cxn modelId="{DD26BBBA-0476-4ACD-AFA1-9C4D2B1CDA33}" srcId="{76458CA4-702F-44D1-AD21-C5F3468EAE82}" destId="{536FB4B0-FD74-40A9-822F-6ED614C82DCF}" srcOrd="1" destOrd="0" parTransId="{9AAE0D42-E6A7-4911-8FAF-F8C7740072FF}" sibTransId="{20BC3A74-600E-437A-B1E1-3CA6DBCA5C6A}"/>
    <dgm:cxn modelId="{F36E94BF-4315-46F3-8ADA-2FC4B7BA995C}" type="presOf" srcId="{3E2F1F7E-5635-41E4-96A0-2D83F06185AC}" destId="{8136F94A-7215-4139-89D7-E1779D28E469}" srcOrd="1" destOrd="0" presId="urn:microsoft.com/office/officeart/2005/8/layout/orgChart1"/>
    <dgm:cxn modelId="{47C7D0C5-975D-47A0-823D-E06706D4C0F8}" srcId="{3E2F1F7E-5635-41E4-96A0-2D83F06185AC}" destId="{7F30FFF8-9DD5-491D-A49C-4E94769037CE}" srcOrd="0" destOrd="0" parTransId="{F5597274-31C1-4708-A421-50138C020A4E}" sibTransId="{4C854552-346E-4DF6-A859-BFBC316C2DAC}"/>
    <dgm:cxn modelId="{5F1103D7-D294-48E7-93CA-7C9B50DBBFF1}" type="presOf" srcId="{536FB4B0-FD74-40A9-822F-6ED614C82DCF}" destId="{F98EA201-BA99-44B2-8990-33233871D414}" srcOrd="0" destOrd="0" presId="urn:microsoft.com/office/officeart/2005/8/layout/orgChart1"/>
    <dgm:cxn modelId="{D0EB96E2-F38A-4F48-8090-D6F020BE3DCF}" type="presOf" srcId="{D4BCFB08-F758-40D4-ABD6-4B7BC56036E8}" destId="{A1E4B8D7-F3E6-4B19-AD21-04C3D216C996}" srcOrd="0" destOrd="0" presId="urn:microsoft.com/office/officeart/2005/8/layout/orgChart1"/>
    <dgm:cxn modelId="{D41ED3E8-8246-4B72-BCF3-575F359791D3}" type="presOf" srcId="{AA3BA436-D290-4020-B9AD-7EC22658006D}" destId="{F6E1CB17-4A60-4246-9C64-80CA70BEFCFE}" srcOrd="0" destOrd="0" presId="urn:microsoft.com/office/officeart/2005/8/layout/orgChart1"/>
    <dgm:cxn modelId="{24FF8CF4-C883-4F6C-AD01-3DF721A81A52}" srcId="{76458CA4-702F-44D1-AD21-C5F3468EAE82}" destId="{450AF87B-5ED3-4375-A8B3-5AF4F0E2E433}" srcOrd="3" destOrd="0" parTransId="{5BB3885B-B9C0-4356-915D-A40E43EED60A}" sibTransId="{BD6473A3-AE99-49BB-B6F8-1CEB834A2B35}"/>
    <dgm:cxn modelId="{C17763FC-6125-4A67-9744-F45140920B6C}" type="presOf" srcId="{CB3764C1-CBB9-4B6F-9AF3-C1C9E4D63A2D}" destId="{3961B68A-19A3-48CE-8943-AECE85C2E14F}" srcOrd="1" destOrd="0" presId="urn:microsoft.com/office/officeart/2005/8/layout/orgChart1"/>
    <dgm:cxn modelId="{1E1CE27D-A61D-4DF5-8A3D-98EB4EA9793D}" type="presParOf" srcId="{22B554FC-63FE-441E-8126-9158C6639F37}" destId="{AC519DF5-0801-49D7-8982-873CE8AD8094}" srcOrd="0" destOrd="0" presId="urn:microsoft.com/office/officeart/2005/8/layout/orgChart1"/>
    <dgm:cxn modelId="{ED7F4B4E-6199-451A-8A3B-27045964D336}" type="presParOf" srcId="{AC519DF5-0801-49D7-8982-873CE8AD8094}" destId="{7C062C6C-6325-4557-A400-2921E3EEAD77}" srcOrd="0" destOrd="0" presId="urn:microsoft.com/office/officeart/2005/8/layout/orgChart1"/>
    <dgm:cxn modelId="{05A3265D-37CB-4979-94AF-3D82EFFAAAAE}" type="presParOf" srcId="{7C062C6C-6325-4557-A400-2921E3EEAD77}" destId="{92F2720C-14A5-4995-9E72-E0A1476B7125}" srcOrd="0" destOrd="0" presId="urn:microsoft.com/office/officeart/2005/8/layout/orgChart1"/>
    <dgm:cxn modelId="{567B0B8C-88C4-4601-A727-9DE1D9A7F593}" type="presParOf" srcId="{7C062C6C-6325-4557-A400-2921E3EEAD77}" destId="{95CCE22C-CEC9-4B2F-B106-1A0E8AA18AAC}" srcOrd="1" destOrd="0" presId="urn:microsoft.com/office/officeart/2005/8/layout/orgChart1"/>
    <dgm:cxn modelId="{730F0469-E06A-4DC5-BC30-5F1A28FEA54D}" type="presParOf" srcId="{AC519DF5-0801-49D7-8982-873CE8AD8094}" destId="{56206127-8690-4B2F-A9FE-1E48565111CF}" srcOrd="1" destOrd="0" presId="urn:microsoft.com/office/officeart/2005/8/layout/orgChart1"/>
    <dgm:cxn modelId="{389EEDFE-DA51-48D4-B892-19A09AA87B42}" type="presParOf" srcId="{56206127-8690-4B2F-A9FE-1E48565111CF}" destId="{41A200DD-94BC-4D90-8009-9D1C26ADE757}" srcOrd="0" destOrd="0" presId="urn:microsoft.com/office/officeart/2005/8/layout/orgChart1"/>
    <dgm:cxn modelId="{B0AD6713-6ECA-47F3-8F5B-FFEC294D3A1C}" type="presParOf" srcId="{56206127-8690-4B2F-A9FE-1E48565111CF}" destId="{14D27F24-5B24-4481-9E29-5BF6C57C05F0}" srcOrd="1" destOrd="0" presId="urn:microsoft.com/office/officeart/2005/8/layout/orgChart1"/>
    <dgm:cxn modelId="{6289DD87-1D71-4549-B0EB-539010618BF6}" type="presParOf" srcId="{14D27F24-5B24-4481-9E29-5BF6C57C05F0}" destId="{0A3E6515-6E08-4D10-9870-E5936690054C}" srcOrd="0" destOrd="0" presId="urn:microsoft.com/office/officeart/2005/8/layout/orgChart1"/>
    <dgm:cxn modelId="{6334339E-02F9-4B84-8917-4A441123AE44}" type="presParOf" srcId="{0A3E6515-6E08-4D10-9870-E5936690054C}" destId="{B2EBF168-2B77-47A4-901F-59BA7D917277}" srcOrd="0" destOrd="0" presId="urn:microsoft.com/office/officeart/2005/8/layout/orgChart1"/>
    <dgm:cxn modelId="{EB988128-21D9-450B-8279-689C80B06045}" type="presParOf" srcId="{0A3E6515-6E08-4D10-9870-E5936690054C}" destId="{3961B68A-19A3-48CE-8943-AECE85C2E14F}" srcOrd="1" destOrd="0" presId="urn:microsoft.com/office/officeart/2005/8/layout/orgChart1"/>
    <dgm:cxn modelId="{778746DA-44CE-4C75-A69B-10179C84A032}" type="presParOf" srcId="{14D27F24-5B24-4481-9E29-5BF6C57C05F0}" destId="{BB74546E-0F80-44BE-86EB-FE22E8D9A756}" srcOrd="1" destOrd="0" presId="urn:microsoft.com/office/officeart/2005/8/layout/orgChart1"/>
    <dgm:cxn modelId="{1470287C-9E87-4D41-867B-DF296889ACFA}" type="presParOf" srcId="{BB74546E-0F80-44BE-86EB-FE22E8D9A756}" destId="{A1E4B8D7-F3E6-4B19-AD21-04C3D216C996}" srcOrd="0" destOrd="0" presId="urn:microsoft.com/office/officeart/2005/8/layout/orgChart1"/>
    <dgm:cxn modelId="{66EDDB9B-5FA5-4F9A-95AD-B59DD78C1571}" type="presParOf" srcId="{BB74546E-0F80-44BE-86EB-FE22E8D9A756}" destId="{ED522E9E-33E2-4406-BA10-27B1EC957119}" srcOrd="1" destOrd="0" presId="urn:microsoft.com/office/officeart/2005/8/layout/orgChart1"/>
    <dgm:cxn modelId="{406A51E0-B12E-4282-A4F5-FBAF53745E75}" type="presParOf" srcId="{ED522E9E-33E2-4406-BA10-27B1EC957119}" destId="{EE77F338-2283-4994-892F-4163CCA7249D}" srcOrd="0" destOrd="0" presId="urn:microsoft.com/office/officeart/2005/8/layout/orgChart1"/>
    <dgm:cxn modelId="{96065673-249A-495D-9C6D-374A78B1C910}" type="presParOf" srcId="{EE77F338-2283-4994-892F-4163CCA7249D}" destId="{F6E1CB17-4A60-4246-9C64-80CA70BEFCFE}" srcOrd="0" destOrd="0" presId="urn:microsoft.com/office/officeart/2005/8/layout/orgChart1"/>
    <dgm:cxn modelId="{99698255-1223-4DE5-AB00-5893B1866A4C}" type="presParOf" srcId="{EE77F338-2283-4994-892F-4163CCA7249D}" destId="{9A18426E-5971-446A-80EC-72E275AAC206}" srcOrd="1" destOrd="0" presId="urn:microsoft.com/office/officeart/2005/8/layout/orgChart1"/>
    <dgm:cxn modelId="{C138B845-3B8B-488A-A8C4-B4BDA60813F3}" type="presParOf" srcId="{ED522E9E-33E2-4406-BA10-27B1EC957119}" destId="{123274A3-C5D1-4B5B-8300-191EC7BB337F}" srcOrd="1" destOrd="0" presId="urn:microsoft.com/office/officeart/2005/8/layout/orgChart1"/>
    <dgm:cxn modelId="{5168E0FB-67D5-47A0-A45F-A0EA20BB47E0}" type="presParOf" srcId="{ED522E9E-33E2-4406-BA10-27B1EC957119}" destId="{A7817D33-0080-446E-9193-13746052ECA7}" srcOrd="2" destOrd="0" presId="urn:microsoft.com/office/officeart/2005/8/layout/orgChart1"/>
    <dgm:cxn modelId="{50FF188D-06F3-4A6B-AEA5-251B9AC4A718}" type="presParOf" srcId="{14D27F24-5B24-4481-9E29-5BF6C57C05F0}" destId="{B56DD4A4-76B8-4837-B3FA-11C95BF231DA}" srcOrd="2" destOrd="0" presId="urn:microsoft.com/office/officeart/2005/8/layout/orgChart1"/>
    <dgm:cxn modelId="{B491D68B-2205-467B-AAE5-76BC22BA790E}" type="presParOf" srcId="{56206127-8690-4B2F-A9FE-1E48565111CF}" destId="{C4561EEB-33E8-4FC9-B334-FCD534EEE192}" srcOrd="2" destOrd="0" presId="urn:microsoft.com/office/officeart/2005/8/layout/orgChart1"/>
    <dgm:cxn modelId="{43899B23-47F0-49C1-950D-2F20EB262BD2}" type="presParOf" srcId="{56206127-8690-4B2F-A9FE-1E48565111CF}" destId="{0D9E9173-AF94-4383-984B-9BF49F0317A7}" srcOrd="3" destOrd="0" presId="urn:microsoft.com/office/officeart/2005/8/layout/orgChart1"/>
    <dgm:cxn modelId="{A2A90C89-B765-463F-8905-32DE219B5D27}" type="presParOf" srcId="{0D9E9173-AF94-4383-984B-9BF49F0317A7}" destId="{35B0D9E6-E1DC-4C1B-BA93-8D7BDF90F59F}" srcOrd="0" destOrd="0" presId="urn:microsoft.com/office/officeart/2005/8/layout/orgChart1"/>
    <dgm:cxn modelId="{463FBD64-61AA-4CC0-83D8-CA9A21FB95D9}" type="presParOf" srcId="{35B0D9E6-E1DC-4C1B-BA93-8D7BDF90F59F}" destId="{F98EA201-BA99-44B2-8990-33233871D414}" srcOrd="0" destOrd="0" presId="urn:microsoft.com/office/officeart/2005/8/layout/orgChart1"/>
    <dgm:cxn modelId="{F22479B6-555E-46D1-9457-B786154B2361}" type="presParOf" srcId="{35B0D9E6-E1DC-4C1B-BA93-8D7BDF90F59F}" destId="{DDD2EB35-EB52-46DA-A96E-3DC0A3B71B47}" srcOrd="1" destOrd="0" presId="urn:microsoft.com/office/officeart/2005/8/layout/orgChart1"/>
    <dgm:cxn modelId="{F12ECBD0-B8D3-4ED7-948D-BB107F16832D}" type="presParOf" srcId="{0D9E9173-AF94-4383-984B-9BF49F0317A7}" destId="{44CAD806-4746-4B22-B6CC-78CB162D9439}" srcOrd="1" destOrd="0" presId="urn:microsoft.com/office/officeart/2005/8/layout/orgChart1"/>
    <dgm:cxn modelId="{771DB3EA-CE17-4DA8-B8FC-5AEA8B3D2778}" type="presParOf" srcId="{44CAD806-4746-4B22-B6CC-78CB162D9439}" destId="{6D4ABBC2-DE62-4A0C-99D6-50666BFC8A84}" srcOrd="0" destOrd="0" presId="urn:microsoft.com/office/officeart/2005/8/layout/orgChart1"/>
    <dgm:cxn modelId="{015D45C5-B2A6-4893-B210-85CCEA7FF6A4}" type="presParOf" srcId="{44CAD806-4746-4B22-B6CC-78CB162D9439}" destId="{B413837D-7792-47C1-AEFA-2E43DC6EB45A}" srcOrd="1" destOrd="0" presId="urn:microsoft.com/office/officeart/2005/8/layout/orgChart1"/>
    <dgm:cxn modelId="{E73A3603-1F15-46FD-BF66-2B3652E5D875}" type="presParOf" srcId="{B413837D-7792-47C1-AEFA-2E43DC6EB45A}" destId="{AAEB8E62-849F-42B2-BFCC-9086B69CD4A2}" srcOrd="0" destOrd="0" presId="urn:microsoft.com/office/officeart/2005/8/layout/orgChart1"/>
    <dgm:cxn modelId="{988D2EDE-464D-45A1-BD76-502E6915050F}" type="presParOf" srcId="{AAEB8E62-849F-42B2-BFCC-9086B69CD4A2}" destId="{10D54215-0E80-4D93-90F8-ED93B3B715E4}" srcOrd="0" destOrd="0" presId="urn:microsoft.com/office/officeart/2005/8/layout/orgChart1"/>
    <dgm:cxn modelId="{9DF9603D-A933-4DAA-B089-D979B68AF4AB}" type="presParOf" srcId="{AAEB8E62-849F-42B2-BFCC-9086B69CD4A2}" destId="{FB8E26B4-62CA-495E-BCC2-9B1AC9F52621}" srcOrd="1" destOrd="0" presId="urn:microsoft.com/office/officeart/2005/8/layout/orgChart1"/>
    <dgm:cxn modelId="{2D8894BC-224A-467F-BC54-A0C6B0BDFB66}" type="presParOf" srcId="{B413837D-7792-47C1-AEFA-2E43DC6EB45A}" destId="{B9DFEAB9-43EC-4B5D-9F68-805F5D55BB40}" srcOrd="1" destOrd="0" presId="urn:microsoft.com/office/officeart/2005/8/layout/orgChart1"/>
    <dgm:cxn modelId="{339D6150-9403-4E03-8D88-DDF61487E096}" type="presParOf" srcId="{B413837D-7792-47C1-AEFA-2E43DC6EB45A}" destId="{5E16E7DB-B8C2-4419-847F-6BD81FEBB68C}" srcOrd="2" destOrd="0" presId="urn:microsoft.com/office/officeart/2005/8/layout/orgChart1"/>
    <dgm:cxn modelId="{F04F7A50-993E-4094-82F7-F57E362DC00B}" type="presParOf" srcId="{0D9E9173-AF94-4383-984B-9BF49F0317A7}" destId="{42EB9BD3-74B6-4B6C-BAB3-7E4009DC78E1}" srcOrd="2" destOrd="0" presId="urn:microsoft.com/office/officeart/2005/8/layout/orgChart1"/>
    <dgm:cxn modelId="{F2EB8478-737C-4AA7-A8AA-7A395917A12E}" type="presParOf" srcId="{56206127-8690-4B2F-A9FE-1E48565111CF}" destId="{2E0A5FB4-A9A4-4BC2-8F5B-D87AAD069411}" srcOrd="4" destOrd="0" presId="urn:microsoft.com/office/officeart/2005/8/layout/orgChart1"/>
    <dgm:cxn modelId="{B86C14CF-B6E0-4BEB-A3CE-6622C3E0FE11}" type="presParOf" srcId="{56206127-8690-4B2F-A9FE-1E48565111CF}" destId="{A04F5848-F78D-4447-B4CB-E829368840D3}" srcOrd="5" destOrd="0" presId="urn:microsoft.com/office/officeart/2005/8/layout/orgChart1"/>
    <dgm:cxn modelId="{1B4FFCA5-1CDC-445A-8928-6EB025B698CA}" type="presParOf" srcId="{A04F5848-F78D-4447-B4CB-E829368840D3}" destId="{6F919CE4-3751-47DE-BACD-88A3CB448EA9}" srcOrd="0" destOrd="0" presId="urn:microsoft.com/office/officeart/2005/8/layout/orgChart1"/>
    <dgm:cxn modelId="{50F502BF-0DDE-406A-9544-88C1A3BBCDD3}" type="presParOf" srcId="{6F919CE4-3751-47DE-BACD-88A3CB448EA9}" destId="{EAB8DA2B-4E13-4D79-87AA-80699DD7B09C}" srcOrd="0" destOrd="0" presId="urn:microsoft.com/office/officeart/2005/8/layout/orgChart1"/>
    <dgm:cxn modelId="{1698AA25-4746-4160-8894-67002953FC15}" type="presParOf" srcId="{6F919CE4-3751-47DE-BACD-88A3CB448EA9}" destId="{8136F94A-7215-4139-89D7-E1779D28E469}" srcOrd="1" destOrd="0" presId="urn:microsoft.com/office/officeart/2005/8/layout/orgChart1"/>
    <dgm:cxn modelId="{11C1C00D-AC6F-4D9F-97CE-506A897AE598}" type="presParOf" srcId="{A04F5848-F78D-4447-B4CB-E829368840D3}" destId="{A402927E-4B21-4F1A-86A6-7E4D9A4E3225}" srcOrd="1" destOrd="0" presId="urn:microsoft.com/office/officeart/2005/8/layout/orgChart1"/>
    <dgm:cxn modelId="{33DB2173-E946-4277-871E-AD4D6D2D742C}" type="presParOf" srcId="{A402927E-4B21-4F1A-86A6-7E4D9A4E3225}" destId="{D4E24CC2-50A6-4289-9E0C-E83E7D4A5575}" srcOrd="0" destOrd="0" presId="urn:microsoft.com/office/officeart/2005/8/layout/orgChart1"/>
    <dgm:cxn modelId="{6AF64817-F455-4B16-8C1E-C7C6AAE7BE3A}" type="presParOf" srcId="{A402927E-4B21-4F1A-86A6-7E4D9A4E3225}" destId="{AEC87A8F-A24F-45D2-8102-493C7B1C2073}" srcOrd="1" destOrd="0" presId="urn:microsoft.com/office/officeart/2005/8/layout/orgChart1"/>
    <dgm:cxn modelId="{69F8FF7A-8667-4BA7-B2D5-C393E395BD27}" type="presParOf" srcId="{AEC87A8F-A24F-45D2-8102-493C7B1C2073}" destId="{95632C76-ABC4-4440-B997-79AF7A6BDE02}" srcOrd="0" destOrd="0" presId="urn:microsoft.com/office/officeart/2005/8/layout/orgChart1"/>
    <dgm:cxn modelId="{7627471A-F1A7-472D-ACEF-CC14ED3729D9}" type="presParOf" srcId="{95632C76-ABC4-4440-B997-79AF7A6BDE02}" destId="{97608288-E731-4987-BFAD-341D7F2A9B59}" srcOrd="0" destOrd="0" presId="urn:microsoft.com/office/officeart/2005/8/layout/orgChart1"/>
    <dgm:cxn modelId="{F909CDEB-3FB6-43F5-8201-85191A3D8649}" type="presParOf" srcId="{95632C76-ABC4-4440-B997-79AF7A6BDE02}" destId="{3B24AA7E-466C-4101-9574-C681F88040BC}" srcOrd="1" destOrd="0" presId="urn:microsoft.com/office/officeart/2005/8/layout/orgChart1"/>
    <dgm:cxn modelId="{1B49D0C0-D3CB-4862-9ECC-844EE45C971F}" type="presParOf" srcId="{AEC87A8F-A24F-45D2-8102-493C7B1C2073}" destId="{4E1B5973-735E-46A3-95F8-E531103FDBD0}" srcOrd="1" destOrd="0" presId="urn:microsoft.com/office/officeart/2005/8/layout/orgChart1"/>
    <dgm:cxn modelId="{02676D26-E754-43E6-BD80-D64AA5AEFC9C}" type="presParOf" srcId="{AEC87A8F-A24F-45D2-8102-493C7B1C2073}" destId="{01A210C5-B877-40E4-A117-D432C1E363D7}" srcOrd="2" destOrd="0" presId="urn:microsoft.com/office/officeart/2005/8/layout/orgChart1"/>
    <dgm:cxn modelId="{871A4861-0F96-47BE-A274-29D7599E751D}" type="presParOf" srcId="{A04F5848-F78D-4447-B4CB-E829368840D3}" destId="{A773477C-6277-4D98-8B72-1F988E538ED9}" srcOrd="2" destOrd="0" presId="urn:microsoft.com/office/officeart/2005/8/layout/orgChart1"/>
    <dgm:cxn modelId="{B6F9D68C-DCFB-428B-ADC9-A78C061B184A}" type="presParOf" srcId="{56206127-8690-4B2F-A9FE-1E48565111CF}" destId="{EC86003C-054F-4C32-B7E8-38396ED99865}" srcOrd="6" destOrd="0" presId="urn:microsoft.com/office/officeart/2005/8/layout/orgChart1"/>
    <dgm:cxn modelId="{014A24EC-0B1C-4530-9BA6-40DCF68A12ED}" type="presParOf" srcId="{56206127-8690-4B2F-A9FE-1E48565111CF}" destId="{09E41BE6-D790-4E3E-A1F2-02CDB0D42463}" srcOrd="7" destOrd="0" presId="urn:microsoft.com/office/officeart/2005/8/layout/orgChart1"/>
    <dgm:cxn modelId="{87DC4E98-5BA4-4E45-AEF3-95BBF34BFD6F}" type="presParOf" srcId="{09E41BE6-D790-4E3E-A1F2-02CDB0D42463}" destId="{31086128-1C27-4F19-92D0-A655077C454A}" srcOrd="0" destOrd="0" presId="urn:microsoft.com/office/officeart/2005/8/layout/orgChart1"/>
    <dgm:cxn modelId="{D6B35A81-86A0-4B24-8327-494B571A2FEB}" type="presParOf" srcId="{31086128-1C27-4F19-92D0-A655077C454A}" destId="{62A2FD53-70D2-413D-89D2-1C4D06FB4D44}" srcOrd="0" destOrd="0" presId="urn:microsoft.com/office/officeart/2005/8/layout/orgChart1"/>
    <dgm:cxn modelId="{65236EE0-51C9-41F9-B489-2AE330B7A578}" type="presParOf" srcId="{31086128-1C27-4F19-92D0-A655077C454A}" destId="{80C5A5C3-E70C-499B-856C-0D384C514A78}" srcOrd="1" destOrd="0" presId="urn:microsoft.com/office/officeart/2005/8/layout/orgChart1"/>
    <dgm:cxn modelId="{3536CE99-D598-4CA6-A166-2B85CD63DD46}" type="presParOf" srcId="{09E41BE6-D790-4E3E-A1F2-02CDB0D42463}" destId="{2617BE67-8912-4D6B-BA5C-43FAD1BBB1FF}" srcOrd="1" destOrd="0" presId="urn:microsoft.com/office/officeart/2005/8/layout/orgChart1"/>
    <dgm:cxn modelId="{8D4887F9-F2A9-4C1A-B304-A44A91BDF88E}" type="presParOf" srcId="{2617BE67-8912-4D6B-BA5C-43FAD1BBB1FF}" destId="{B42E0DFB-9A6B-43F9-B40F-3B3A83CD16AE}" srcOrd="0" destOrd="0" presId="urn:microsoft.com/office/officeart/2005/8/layout/orgChart1"/>
    <dgm:cxn modelId="{591C94BA-919A-4A3C-B0FA-477FE3F9D5BD}" type="presParOf" srcId="{2617BE67-8912-4D6B-BA5C-43FAD1BBB1FF}" destId="{74DB60E9-953F-413E-8127-C2C705ED0140}" srcOrd="1" destOrd="0" presId="urn:microsoft.com/office/officeart/2005/8/layout/orgChart1"/>
    <dgm:cxn modelId="{0B8EE2B8-0131-4703-BB84-A5C9D3933D23}" type="presParOf" srcId="{74DB60E9-953F-413E-8127-C2C705ED0140}" destId="{F6FD8A24-9E7A-47D5-8B69-B9D4F6EC979F}" srcOrd="0" destOrd="0" presId="urn:microsoft.com/office/officeart/2005/8/layout/orgChart1"/>
    <dgm:cxn modelId="{2A5A0778-CF69-417D-B13F-DD14AA56B7C6}" type="presParOf" srcId="{F6FD8A24-9E7A-47D5-8B69-B9D4F6EC979F}" destId="{D0223FB4-8FD2-4AD3-8FE3-2EE7AB9F5DCD}" srcOrd="0" destOrd="0" presId="urn:microsoft.com/office/officeart/2005/8/layout/orgChart1"/>
    <dgm:cxn modelId="{841D62C7-5F13-46F3-B388-E225324EDADD}" type="presParOf" srcId="{F6FD8A24-9E7A-47D5-8B69-B9D4F6EC979F}" destId="{54235621-AB49-4D5B-AE2E-A532177ED178}" srcOrd="1" destOrd="0" presId="urn:microsoft.com/office/officeart/2005/8/layout/orgChart1"/>
    <dgm:cxn modelId="{7C4E266E-B1E7-473F-B85C-56E620821B20}" type="presParOf" srcId="{74DB60E9-953F-413E-8127-C2C705ED0140}" destId="{909EB8A1-1F28-474A-BD26-0A7E1DF9F4E7}" srcOrd="1" destOrd="0" presId="urn:microsoft.com/office/officeart/2005/8/layout/orgChart1"/>
    <dgm:cxn modelId="{A2B4E10D-28F7-46EC-B41D-55F5CEBFB0BA}" type="presParOf" srcId="{74DB60E9-953F-413E-8127-C2C705ED0140}" destId="{30D9BA3E-44DD-42CB-89E1-3AFD459D156C}" srcOrd="2" destOrd="0" presId="urn:microsoft.com/office/officeart/2005/8/layout/orgChart1"/>
    <dgm:cxn modelId="{025B7198-E9F0-4224-A38A-60BDA8AEFEC8}" type="presParOf" srcId="{09E41BE6-D790-4E3E-A1F2-02CDB0D42463}" destId="{DCF58D51-66C9-4890-9643-44ACAB427867}" srcOrd="2" destOrd="0" presId="urn:microsoft.com/office/officeart/2005/8/layout/orgChart1"/>
    <dgm:cxn modelId="{9904403D-850F-4F77-84FD-A486DE5E5961}" type="presParOf" srcId="{AC519DF5-0801-49D7-8982-873CE8AD8094}" destId="{50987300-B8E3-4938-B61C-D279F45C98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E0DFB-9A6B-43F9-B40F-3B3A83CD16AE}">
      <dsp:nvSpPr>
        <dsp:cNvPr id="0" name=""/>
        <dsp:cNvSpPr/>
      </dsp:nvSpPr>
      <dsp:spPr>
        <a:xfrm>
          <a:off x="6288707" y="2686662"/>
          <a:ext cx="252779" cy="775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191"/>
              </a:lnTo>
              <a:lnTo>
                <a:pt x="252779" y="7751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6003C-054F-4C32-B7E8-38396ED99865}">
      <dsp:nvSpPr>
        <dsp:cNvPr id="0" name=""/>
        <dsp:cNvSpPr/>
      </dsp:nvSpPr>
      <dsp:spPr>
        <a:xfrm>
          <a:off x="3904150" y="1490170"/>
          <a:ext cx="3058637" cy="353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945"/>
              </a:lnTo>
              <a:lnTo>
                <a:pt x="3058637" y="176945"/>
              </a:lnTo>
              <a:lnTo>
                <a:pt x="3058637" y="3538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E24CC2-50A6-4289-9E0C-E83E7D4A5575}">
      <dsp:nvSpPr>
        <dsp:cNvPr id="0" name=""/>
        <dsp:cNvSpPr/>
      </dsp:nvSpPr>
      <dsp:spPr>
        <a:xfrm>
          <a:off x="4249615" y="2686662"/>
          <a:ext cx="252779" cy="775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191"/>
              </a:lnTo>
              <a:lnTo>
                <a:pt x="252779" y="7751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A5FB4-A9A4-4BC2-8F5B-D87AAD069411}">
      <dsp:nvSpPr>
        <dsp:cNvPr id="0" name=""/>
        <dsp:cNvSpPr/>
      </dsp:nvSpPr>
      <dsp:spPr>
        <a:xfrm>
          <a:off x="3904150" y="1490170"/>
          <a:ext cx="1019545" cy="353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945"/>
              </a:lnTo>
              <a:lnTo>
                <a:pt x="1019545" y="176945"/>
              </a:lnTo>
              <a:lnTo>
                <a:pt x="1019545" y="3538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4ABBC2-DE62-4A0C-99D6-50666BFC8A84}">
      <dsp:nvSpPr>
        <dsp:cNvPr id="0" name=""/>
        <dsp:cNvSpPr/>
      </dsp:nvSpPr>
      <dsp:spPr>
        <a:xfrm>
          <a:off x="2210524" y="2686662"/>
          <a:ext cx="252779" cy="775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191"/>
              </a:lnTo>
              <a:lnTo>
                <a:pt x="252779" y="7751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61EEB-33E8-4FC9-B334-FCD534EEE192}">
      <dsp:nvSpPr>
        <dsp:cNvPr id="0" name=""/>
        <dsp:cNvSpPr/>
      </dsp:nvSpPr>
      <dsp:spPr>
        <a:xfrm>
          <a:off x="2884604" y="1490170"/>
          <a:ext cx="1019545" cy="353891"/>
        </a:xfrm>
        <a:custGeom>
          <a:avLst/>
          <a:gdLst/>
          <a:ahLst/>
          <a:cxnLst/>
          <a:rect l="0" t="0" r="0" b="0"/>
          <a:pathLst>
            <a:path>
              <a:moveTo>
                <a:pt x="1019545" y="0"/>
              </a:moveTo>
              <a:lnTo>
                <a:pt x="1019545" y="176945"/>
              </a:lnTo>
              <a:lnTo>
                <a:pt x="0" y="176945"/>
              </a:lnTo>
              <a:lnTo>
                <a:pt x="0" y="3538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E4B8D7-F3E6-4B19-AD21-04C3D216C996}">
      <dsp:nvSpPr>
        <dsp:cNvPr id="0" name=""/>
        <dsp:cNvSpPr/>
      </dsp:nvSpPr>
      <dsp:spPr>
        <a:xfrm>
          <a:off x="171433" y="2686662"/>
          <a:ext cx="252779" cy="775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191"/>
              </a:lnTo>
              <a:lnTo>
                <a:pt x="252779" y="7751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A200DD-94BC-4D90-8009-9D1C26ADE757}">
      <dsp:nvSpPr>
        <dsp:cNvPr id="0" name=""/>
        <dsp:cNvSpPr/>
      </dsp:nvSpPr>
      <dsp:spPr>
        <a:xfrm>
          <a:off x="845513" y="1490170"/>
          <a:ext cx="3058637" cy="353891"/>
        </a:xfrm>
        <a:custGeom>
          <a:avLst/>
          <a:gdLst/>
          <a:ahLst/>
          <a:cxnLst/>
          <a:rect l="0" t="0" r="0" b="0"/>
          <a:pathLst>
            <a:path>
              <a:moveTo>
                <a:pt x="3058637" y="0"/>
              </a:moveTo>
              <a:lnTo>
                <a:pt x="3058637" y="176945"/>
              </a:lnTo>
              <a:lnTo>
                <a:pt x="0" y="176945"/>
              </a:lnTo>
              <a:lnTo>
                <a:pt x="0" y="3538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F2720C-14A5-4995-9E72-E0A1476B7125}">
      <dsp:nvSpPr>
        <dsp:cNvPr id="0" name=""/>
        <dsp:cNvSpPr/>
      </dsp:nvSpPr>
      <dsp:spPr>
        <a:xfrm>
          <a:off x="3061550" y="647571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CY" sz="1900" kern="1200" dirty="0"/>
            <a:t>ΣΚΑΝΔΙΝΑΒΙΑ</a:t>
          </a:r>
          <a:endParaRPr lang="en-US" sz="1900" kern="1200" dirty="0"/>
        </a:p>
      </dsp:txBody>
      <dsp:txXfrm>
        <a:off x="3061550" y="647571"/>
        <a:ext cx="1685199" cy="842599"/>
      </dsp:txXfrm>
    </dsp:sp>
    <dsp:sp modelId="{B2EBF168-2B77-47A4-901F-59BA7D917277}">
      <dsp:nvSpPr>
        <dsp:cNvPr id="0" name=""/>
        <dsp:cNvSpPr/>
      </dsp:nvSpPr>
      <dsp:spPr>
        <a:xfrm>
          <a:off x="2913" y="1844062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CY" sz="1900" kern="1200" dirty="0"/>
            <a:t>ΣΟΥΗΔΙΑ</a:t>
          </a:r>
          <a:endParaRPr lang="en-US" sz="1900" kern="1200" dirty="0"/>
        </a:p>
      </dsp:txBody>
      <dsp:txXfrm>
        <a:off x="2913" y="1844062"/>
        <a:ext cx="1685199" cy="842599"/>
      </dsp:txXfrm>
    </dsp:sp>
    <dsp:sp modelId="{F6E1CB17-4A60-4246-9C64-80CA70BEFCFE}">
      <dsp:nvSpPr>
        <dsp:cNvPr id="0" name=""/>
        <dsp:cNvSpPr/>
      </dsp:nvSpPr>
      <dsp:spPr>
        <a:xfrm>
          <a:off x="424213" y="3040554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CY" sz="1900" kern="1200" dirty="0"/>
            <a:t>ΣΤΟΚΧΟΛΜΗ</a:t>
          </a:r>
        </a:p>
      </dsp:txBody>
      <dsp:txXfrm>
        <a:off x="424213" y="3040554"/>
        <a:ext cx="1685199" cy="842599"/>
      </dsp:txXfrm>
    </dsp:sp>
    <dsp:sp modelId="{F98EA201-BA99-44B2-8990-33233871D414}">
      <dsp:nvSpPr>
        <dsp:cNvPr id="0" name=""/>
        <dsp:cNvSpPr/>
      </dsp:nvSpPr>
      <dsp:spPr>
        <a:xfrm>
          <a:off x="2042004" y="1844062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CY" sz="1900" kern="1200" dirty="0"/>
            <a:t>ΝΟΡΒΗΓΙΑ</a:t>
          </a:r>
          <a:endParaRPr lang="en-US" sz="1900" kern="1200" dirty="0"/>
        </a:p>
      </dsp:txBody>
      <dsp:txXfrm>
        <a:off x="2042004" y="1844062"/>
        <a:ext cx="1685199" cy="842599"/>
      </dsp:txXfrm>
    </dsp:sp>
    <dsp:sp modelId="{10D54215-0E80-4D93-90F8-ED93B3B715E4}">
      <dsp:nvSpPr>
        <dsp:cNvPr id="0" name=""/>
        <dsp:cNvSpPr/>
      </dsp:nvSpPr>
      <dsp:spPr>
        <a:xfrm>
          <a:off x="2463304" y="3040554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CY" sz="1900" kern="1200" dirty="0"/>
            <a:t>ΟΣΛΟ</a:t>
          </a:r>
          <a:endParaRPr lang="en-US" sz="1900" kern="1200" dirty="0"/>
        </a:p>
      </dsp:txBody>
      <dsp:txXfrm>
        <a:off x="2463304" y="3040554"/>
        <a:ext cx="1685199" cy="842599"/>
      </dsp:txXfrm>
    </dsp:sp>
    <dsp:sp modelId="{EAB8DA2B-4E13-4D79-87AA-80699DD7B09C}">
      <dsp:nvSpPr>
        <dsp:cNvPr id="0" name=""/>
        <dsp:cNvSpPr/>
      </dsp:nvSpPr>
      <dsp:spPr>
        <a:xfrm>
          <a:off x="4081096" y="1844062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CY" sz="1900" kern="1200" dirty="0"/>
            <a:t>ΔΑΝΙΑ</a:t>
          </a:r>
          <a:endParaRPr lang="en-US" sz="1900" kern="1200" dirty="0"/>
        </a:p>
      </dsp:txBody>
      <dsp:txXfrm>
        <a:off x="4081096" y="1844062"/>
        <a:ext cx="1685199" cy="842599"/>
      </dsp:txXfrm>
    </dsp:sp>
    <dsp:sp modelId="{97608288-E731-4987-BFAD-341D7F2A9B59}">
      <dsp:nvSpPr>
        <dsp:cNvPr id="0" name=""/>
        <dsp:cNvSpPr/>
      </dsp:nvSpPr>
      <dsp:spPr>
        <a:xfrm>
          <a:off x="4502395" y="3040554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CY" sz="1900" kern="1200" dirty="0"/>
            <a:t>ΚΟΠΕΝΧΑΓΗ</a:t>
          </a:r>
          <a:endParaRPr lang="en-US" sz="1900" kern="1200" dirty="0"/>
        </a:p>
      </dsp:txBody>
      <dsp:txXfrm>
        <a:off x="4502395" y="3040554"/>
        <a:ext cx="1685199" cy="842599"/>
      </dsp:txXfrm>
    </dsp:sp>
    <dsp:sp modelId="{62A2FD53-70D2-413D-89D2-1C4D06FB4D44}">
      <dsp:nvSpPr>
        <dsp:cNvPr id="0" name=""/>
        <dsp:cNvSpPr/>
      </dsp:nvSpPr>
      <dsp:spPr>
        <a:xfrm>
          <a:off x="6120187" y="1844062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CY" sz="1900" kern="1200" dirty="0"/>
            <a:t>ΦΙΝΛΑΝΔΙΑ</a:t>
          </a:r>
        </a:p>
      </dsp:txBody>
      <dsp:txXfrm>
        <a:off x="6120187" y="1844062"/>
        <a:ext cx="1685199" cy="842599"/>
      </dsp:txXfrm>
    </dsp:sp>
    <dsp:sp modelId="{D0223FB4-8FD2-4AD3-8FE3-2EE7AB9F5DCD}">
      <dsp:nvSpPr>
        <dsp:cNvPr id="0" name=""/>
        <dsp:cNvSpPr/>
      </dsp:nvSpPr>
      <dsp:spPr>
        <a:xfrm>
          <a:off x="6541487" y="3040554"/>
          <a:ext cx="1685199" cy="8425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CY" sz="1900" kern="1200" dirty="0"/>
            <a:t>ΕΛΣΙΝΚΙ</a:t>
          </a:r>
        </a:p>
      </dsp:txBody>
      <dsp:txXfrm>
        <a:off x="6541487" y="3040554"/>
        <a:ext cx="1685199" cy="842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F6EC510-662F-4259-A3F6-8905EC0680A3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21A8361B-92E6-4677-A98D-B69EE60ECA9F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AC80855F-987C-449C-92A3-189D23EB224F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B485006B-5C07-4A1F-A9A0-6F49F9D2CBA2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84E00745-6C1D-4881-8A27-5FAF8E7C1D4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6BCA5506-3938-47FA-803A-30CAFCA8A4BB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2D9555C5-4141-425C-A638-4F41CDDFDB5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2049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66032AB6-1DDC-460D-A43C-6BC80F3BF7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5145BA41-7BBB-4D1B-BD47-7716890FE9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7A10E01D-FB16-48D5-A510-C8CACACBB5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8F4E2A-3C59-4494-A0CE-FF474D2C1D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9704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0FE8DFA-2076-496F-89C4-6D94A9CEEE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3EC887E-178B-483D-9CDC-D8DB2A608B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9500C7EE-CD53-47E3-A6F3-23F9158103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63F9E-864A-4DF9-9FC4-9E309F9ECE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1974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623AF90-AF6A-4E09-978A-62CF44630C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0DA2CCD-49D6-4743-8C9E-A7E6726FC6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50D15FA7-FA05-4C7F-B0EB-A8F902D058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F54E0-454D-49F4-AD82-010A59BAA9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3461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17B7371-1D81-4FC1-98F7-B81BD0DADB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2A142D1-AF37-4730-84E3-A89326F630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A2E5581-5FA6-4836-A537-39E23B7C6D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AD467-A3E5-43B1-8CF2-4E0CAB53A0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6579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C7BAE8B-117D-4728-86B0-37FB6039F2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8DE4D16D-1F6D-4A7A-8393-6C3DAF1E74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6587A1B-D2A1-443C-8DE9-5B89D60F06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8928D-E062-4694-8858-304436D5BE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512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88C7073-AC19-43BD-907C-2DAE1E8A4E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3CF6106-BD39-438B-BFD5-CF51C3324B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E8F9A42-442A-4AA7-99A3-27D453E0E8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180DE-20A1-44F6-AE59-FC862D0398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13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4ADBDF6-CE20-42FE-8A90-A216599C00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ADEB811-C9D3-4379-A501-8181E7DECA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13E41FE-A3C1-4AAC-BEBC-6D0DBF6CDB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60202-6957-4BD9-91CE-FB793AD717C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7694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E086C587-BBD4-42FC-880C-D25A098346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8183D023-FA09-476C-80A7-C28E1D1046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9434424E-865A-426C-B900-A3D5FD1648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4C040-0647-4396-A22C-4BB1CC8F259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982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8C2CE10-4E7D-466C-A05C-D7AA76277F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9E9DAD12-74D6-49AB-AF0F-F301CB438F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35A94FA1-7C95-4037-BDE1-7B76E25EEF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6B94D-E804-4DDE-B050-E7D8D73FCE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5866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DCA53EC-1E6A-4EE9-8538-52D548BE2D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E15B917-D29B-4DB5-86A7-7D10F74049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D18D74F-038D-43CB-AF6E-D63610BB06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DFA7C-47CF-4B9E-818C-FCD08D28857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3614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F1359A9-2F1D-4B29-8178-DC8B50D156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3E7E1EED-412D-4038-A494-5B8B744212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622F8ED3-C77A-4718-AC38-E0FEA415D9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96A85-AA73-4CFE-9887-FF73BF6F37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8087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D5C39095-EB34-4FBE-8D40-DBD7CAEAF9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8149B98C-0ECB-48C0-A03C-483295F67F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E388465-2F47-4843-9D0F-443B232D27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16A0E-A8B3-422E-ABB4-BF725546CE7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204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6BFCA43E-0E59-4CB4-85A4-CB691987A8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E19E9BE7-AE4F-4243-A3B7-B7B5EABBE9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7FDE540-A0C9-4037-AA29-0163CF5B78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1F75A-B4E4-47B1-8C89-DCF6CCB5B1B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5883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78C0A6F-8C43-4F3C-8753-88C877AA4E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41A80FD-ACE9-42C8-B473-C6DBBE933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986BB6E-07B0-4146-998C-1BD6E625EA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8413A-10D6-4BC5-B9E1-F73EF675A17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1644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018B021-34AF-473E-A848-F52F402182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188B9FC-6E71-49DF-BB5D-BC6CE9D053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59D459D-37A3-46ED-B784-73AC4E8974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0468F-FA24-4DE2-9533-194378B3479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969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3D932BD7-27E0-4B48-A341-D3A215F13CD4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:a16="http://schemas.microsoft.com/office/drawing/2014/main" id="{25E37393-B9B1-489A-95AD-66315A81CB6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Oval 4">
              <a:extLst>
                <a:ext uri="{FF2B5EF4-FFF2-40B4-BE49-F238E27FC236}">
                  <a16:creationId xmlns:a16="http://schemas.microsoft.com/office/drawing/2014/main" id="{1ECC2165-7960-44E9-8364-57E3C4944B1B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4" name="Oval 5">
              <a:extLst>
                <a:ext uri="{FF2B5EF4-FFF2-40B4-BE49-F238E27FC236}">
                  <a16:creationId xmlns:a16="http://schemas.microsoft.com/office/drawing/2014/main" id="{E678F04E-1705-4722-B855-0FB42B835FC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" name="Oval 6">
              <a:extLst>
                <a:ext uri="{FF2B5EF4-FFF2-40B4-BE49-F238E27FC236}">
                  <a16:creationId xmlns:a16="http://schemas.microsoft.com/office/drawing/2014/main" id="{7D899C7D-89F2-4197-9553-02B66F531E43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329E926F-5D95-403D-9C50-5F0FCAD4BB1B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027" name="Rectangle 8">
            <a:extLst>
              <a:ext uri="{FF2B5EF4-FFF2-40B4-BE49-F238E27FC236}">
                <a16:creationId xmlns:a16="http://schemas.microsoft.com/office/drawing/2014/main" id="{A2816871-D6CC-4841-A8A8-EBF4A053FC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9465" name="Rectangle 9">
            <a:extLst>
              <a:ext uri="{FF2B5EF4-FFF2-40B4-BE49-F238E27FC236}">
                <a16:creationId xmlns:a16="http://schemas.microsoft.com/office/drawing/2014/main" id="{A281338E-4EC1-44AC-8DA0-E978FA0C238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9466" name="Rectangle 10">
            <a:extLst>
              <a:ext uri="{FF2B5EF4-FFF2-40B4-BE49-F238E27FC236}">
                <a16:creationId xmlns:a16="http://schemas.microsoft.com/office/drawing/2014/main" id="{39731800-BB44-42FB-A088-CB62E46C22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9467" name="Rectangle 11">
            <a:extLst>
              <a:ext uri="{FF2B5EF4-FFF2-40B4-BE49-F238E27FC236}">
                <a16:creationId xmlns:a16="http://schemas.microsoft.com/office/drawing/2014/main" id="{6E4EFEA4-530D-47D1-99D9-FC3CF96C09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2A3B1868-6AC9-4E84-96A8-76D3F452BC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1" name="Rectangle 12">
            <a:extLst>
              <a:ext uri="{FF2B5EF4-FFF2-40B4-BE49-F238E27FC236}">
                <a16:creationId xmlns:a16="http://schemas.microsoft.com/office/drawing/2014/main" id="{60B7C605-5935-456D-A95E-357C12277A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hlink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hlink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hlink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hlink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hlink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hlink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hlink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hlink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5674AE4-BAC6-4F79-B2D4-D77F931A2C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5500" b="1">
                <a:solidFill>
                  <a:srgbClr val="66FFFF"/>
                </a:solidFill>
                <a:latin typeface="Tahoma" panose="020B0604030504040204" pitchFamily="34" charset="0"/>
              </a:rPr>
              <a:t>ΣΚΑΝΔΙΝΑΒΙΑ</a:t>
            </a:r>
            <a:endParaRPr lang="en-GB" altLang="en-US" sz="5500" b="1">
              <a:solidFill>
                <a:srgbClr val="66FFFF"/>
              </a:solidFill>
              <a:latin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21F5F-098F-4DEC-BA99-DE2E04FEBA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CY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5D54127-AC3B-47E7-AB5C-321399663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CY" altLang="en-US" dirty="0" err="1"/>
              <a:t>Σκ</a:t>
            </a:r>
            <a:r>
              <a:rPr lang="el-CY" altLang="en-US" dirty="0"/>
              <a:t>ανδιναβικές χώρες</a:t>
            </a:r>
            <a:endParaRPr lang="en-GB" alt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205EDCA-A12E-4BA8-8AF3-A5AB87405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CY" dirty="0"/>
          </a:p>
        </p:txBody>
      </p:sp>
      <p:pic>
        <p:nvPicPr>
          <p:cNvPr id="17" name="Picture 5" descr="Image result for Scandinavia">
            <a:extLst>
              <a:ext uri="{FF2B5EF4-FFF2-40B4-BE49-F238E27FC236}">
                <a16:creationId xmlns:a16="http://schemas.microsoft.com/office/drawing/2014/main" id="{5B5CFACC-8EF2-4B7A-A0AC-77B6AA75A37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36122"/>
            <a:ext cx="4038600" cy="380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D294428D-3537-478D-BBA4-51ACD36CD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Σουηδία</a:t>
            </a:r>
            <a:endParaRPr lang="en-GB" altLang="en-US" dirty="0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F4A727C8-97AE-44FC-97EF-A775DE76603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l-GR" altLang="en-US" sz="2800" dirty="0"/>
              <a:t>Στοκχόλμη</a:t>
            </a:r>
            <a:endParaRPr lang="en-GB" altLang="en-US" sz="2800" dirty="0"/>
          </a:p>
        </p:txBody>
      </p:sp>
      <p:sp>
        <p:nvSpPr>
          <p:cNvPr id="5124" name="Content Placeholder 1">
            <a:extLst>
              <a:ext uri="{FF2B5EF4-FFF2-40B4-BE49-F238E27FC236}">
                <a16:creationId xmlns:a16="http://schemas.microsoft.com/office/drawing/2014/main" id="{72129E5D-6F87-425A-9435-79362238AAE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ABEB363C-506C-4B92-9D11-956A4267A7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Φινλανδία</a:t>
            </a:r>
            <a:endParaRPr lang="en-GB" altLang="en-US"/>
          </a:p>
        </p:txBody>
      </p:sp>
      <p:sp>
        <p:nvSpPr>
          <p:cNvPr id="6147" name="Rectangle 6">
            <a:extLst>
              <a:ext uri="{FF2B5EF4-FFF2-40B4-BE49-F238E27FC236}">
                <a16:creationId xmlns:a16="http://schemas.microsoft.com/office/drawing/2014/main" id="{245BB11B-2B78-4DE2-96FC-60830AB1C97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552700" y="1844824"/>
            <a:ext cx="4038600" cy="676672"/>
          </a:xfrm>
        </p:spPr>
        <p:txBody>
          <a:bodyPr/>
          <a:lstStyle/>
          <a:p>
            <a:pPr eaLnBrk="1" hangingPunct="1"/>
            <a:r>
              <a:rPr lang="el-GR" altLang="en-US" sz="2800" dirty="0"/>
              <a:t>Ελσίνκι</a:t>
            </a:r>
            <a:endParaRPr lang="en-GB" altLang="en-US" sz="2800" dirty="0"/>
          </a:p>
        </p:txBody>
      </p:sp>
      <p:pic>
        <p:nvPicPr>
          <p:cNvPr id="6148" name="Picture 9" descr="Image result for ÏÎ¹Î½Î»Î±Î½Î´Î¹Î±">
            <a:extLst>
              <a:ext uri="{FF2B5EF4-FFF2-40B4-BE49-F238E27FC236}">
                <a16:creationId xmlns:a16="http://schemas.microsoft.com/office/drawing/2014/main" id="{BD8B9B3D-C4AF-496E-A47E-C982D222C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21496"/>
            <a:ext cx="5086945" cy="373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A1D145F2-E1F8-4077-8995-75AB0F134F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Νορβηγία</a:t>
            </a:r>
            <a:endParaRPr lang="en-GB" altLang="en-US"/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id="{42413241-7437-437B-B242-9EE4DBD1A69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2187575"/>
          </a:xfrm>
        </p:spPr>
        <p:txBody>
          <a:bodyPr/>
          <a:lstStyle/>
          <a:p>
            <a:pPr eaLnBrk="1" hangingPunct="1"/>
            <a:r>
              <a:rPr lang="el-GR" altLang="en-US" sz="2800"/>
              <a:t>Όσλο</a:t>
            </a:r>
            <a:endParaRPr lang="en-GB" altLang="en-US" sz="2800"/>
          </a:p>
        </p:txBody>
      </p:sp>
      <p:pic>
        <p:nvPicPr>
          <p:cNvPr id="7172" name="Picture 9" descr="Image result for Î½Î¿ÏÎ²Î·Î³Î¯Î±">
            <a:extLst>
              <a:ext uri="{FF2B5EF4-FFF2-40B4-BE49-F238E27FC236}">
                <a16:creationId xmlns:a16="http://schemas.microsoft.com/office/drawing/2014/main" id="{6506F5AB-8738-4B3D-A1F1-E0AD1B767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565400"/>
            <a:ext cx="64770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5CFF2DD6-863E-4E17-8CA9-CCCFFC7141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/>
              <a:t>Δανία</a:t>
            </a:r>
            <a:endParaRPr lang="en-GB" altLang="en-US" dirty="0"/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3634164F-FC85-465C-A55A-5FFA2F33B6E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054660" y="2060848"/>
            <a:ext cx="3034680" cy="500608"/>
          </a:xfrm>
        </p:spPr>
        <p:txBody>
          <a:bodyPr/>
          <a:lstStyle/>
          <a:p>
            <a:pPr eaLnBrk="1" hangingPunct="1"/>
            <a:r>
              <a:rPr lang="el-GR" altLang="en-US" sz="2800" dirty="0" err="1"/>
              <a:t>Κοπενχάγη</a:t>
            </a:r>
            <a:endParaRPr lang="en-GB" altLang="en-US" sz="2800" dirty="0"/>
          </a:p>
        </p:txBody>
      </p:sp>
      <p:pic>
        <p:nvPicPr>
          <p:cNvPr id="8196" name="Picture 9" descr="Image result for ÎÎ±Î½Î¯Î±">
            <a:extLst>
              <a:ext uri="{FF2B5EF4-FFF2-40B4-BE49-F238E27FC236}">
                <a16:creationId xmlns:a16="http://schemas.microsoft.com/office/drawing/2014/main" id="{F2F81FAA-6A6A-4A07-B3B4-2DE72FB52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2771834"/>
            <a:ext cx="5658696" cy="353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4160A80-036F-40A0-A219-F661AED639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CC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n-US"/>
              <a:t>Ισλανδία</a:t>
            </a:r>
            <a:endParaRPr lang="en-GB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A75D2CA-98BD-4DDB-B824-FCB8A67B6D4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771800" y="1916832"/>
            <a:ext cx="4038600" cy="460648"/>
          </a:xfrm>
        </p:spPr>
        <p:txBody>
          <a:bodyPr/>
          <a:lstStyle/>
          <a:p>
            <a:pPr eaLnBrk="1" hangingPunct="1"/>
            <a:r>
              <a:rPr lang="el-GR" altLang="en-US" sz="2800" dirty="0" err="1"/>
              <a:t>Ρευκιάβικ</a:t>
            </a:r>
            <a:endParaRPr lang="en-GB" altLang="en-US" sz="2800" dirty="0"/>
          </a:p>
        </p:txBody>
      </p:sp>
      <p:pic>
        <p:nvPicPr>
          <p:cNvPr id="9220" name="Picture 8" descr="Image result for ÎÏÎ»Î±Î½Î´Î¯Î±">
            <a:extLst>
              <a:ext uri="{FF2B5EF4-FFF2-40B4-BE49-F238E27FC236}">
                <a16:creationId xmlns:a16="http://schemas.microsoft.com/office/drawing/2014/main" id="{BF60F6FB-5877-4991-9374-FDB736943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452" y="2667000"/>
            <a:ext cx="46069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592E058D-5AB6-43D3-8BDA-AF6076BBFD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Πληθυσμός-Πρωτεύουσες (Χιλιάδες)</a:t>
            </a:r>
            <a:endParaRPr lang="en-GB" altLang="en-US"/>
          </a:p>
        </p:txBody>
      </p:sp>
      <p:sp>
        <p:nvSpPr>
          <p:cNvPr id="10243" name="Content Placeholder 1">
            <a:extLst>
              <a:ext uri="{FF2B5EF4-FFF2-40B4-BE49-F238E27FC236}">
                <a16:creationId xmlns:a16="http://schemas.microsoft.com/office/drawing/2014/main" id="{AD58A8FC-7A81-4C9E-8CE0-E81E189F29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4B017E2E-1D76-48EC-9616-35A2D0D91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altLang="el-CY" dirty="0"/>
              <a:t>Οργανόγραμμα Σ</a:t>
            </a:r>
            <a:r>
              <a:rPr lang="el-CY" altLang="el-CY" dirty="0"/>
              <a:t>κ</a:t>
            </a:r>
            <a:r>
              <a:rPr lang="el-GR" altLang="el-CY" dirty="0"/>
              <a:t>α</a:t>
            </a:r>
            <a:r>
              <a:rPr lang="el-CY" altLang="el-CY" dirty="0"/>
              <a:t>ν</a:t>
            </a:r>
            <a:r>
              <a:rPr lang="el-GR" altLang="el-CY" dirty="0"/>
              <a:t>δ</a:t>
            </a:r>
            <a:r>
              <a:rPr lang="el-CY" altLang="el-CY" dirty="0"/>
              <a:t>ι</a:t>
            </a:r>
            <a:r>
              <a:rPr lang="el-GR" altLang="el-CY" dirty="0"/>
              <a:t>ν</a:t>
            </a:r>
            <a:r>
              <a:rPr lang="el-CY" altLang="el-CY" dirty="0"/>
              <a:t>αβ</a:t>
            </a:r>
            <a:r>
              <a:rPr lang="el-CY" altLang="el-CY" dirty="0" err="1"/>
              <a:t>ικών</a:t>
            </a:r>
            <a:r>
              <a:rPr lang="el-CY" altLang="el-CY" dirty="0"/>
              <a:t> χωρών</a:t>
            </a:r>
            <a:endParaRPr lang="en-US" altLang="el-CY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32BD12C-2C21-4E0A-A8A1-43D789A282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391784"/>
              </p:ext>
            </p:extLst>
          </p:nvPr>
        </p:nvGraphicFramePr>
        <p:xfrm>
          <a:off x="457200" y="1600200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201</TotalTime>
  <Words>36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Wingdings</vt:lpstr>
      <vt:lpstr>Calibri</vt:lpstr>
      <vt:lpstr>Times New Roman</vt:lpstr>
      <vt:lpstr>Tahoma</vt:lpstr>
      <vt:lpstr>Watermark</vt:lpstr>
      <vt:lpstr>ΣΚΑΝΔΙΝΑΒΙΑ</vt:lpstr>
      <vt:lpstr>Σκανδιναβικές χώρες</vt:lpstr>
      <vt:lpstr>Σουηδία</vt:lpstr>
      <vt:lpstr>Φινλανδία</vt:lpstr>
      <vt:lpstr>Νορβηγία</vt:lpstr>
      <vt:lpstr>Δανία</vt:lpstr>
      <vt:lpstr>Ισλανδία</vt:lpstr>
      <vt:lpstr>Πληθυσμός-Πρωτεύουσες (Χιλιάδες)</vt:lpstr>
      <vt:lpstr>Οργανόγραμμα Σκανδιναβικών χωρών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Λατινική Αμερική</dc:title>
  <dc:creator>User</dc:creator>
  <cp:lastModifiedBy>Windows User</cp:lastModifiedBy>
  <cp:revision>18</cp:revision>
  <dcterms:created xsi:type="dcterms:W3CDTF">2008-05-05T07:33:16Z</dcterms:created>
  <dcterms:modified xsi:type="dcterms:W3CDTF">2020-03-17T09:11:30Z</dcterms:modified>
</cp:coreProperties>
</file>