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67CA14-3C65-456B-9595-8B2EBA272642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2190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FD6B9C-F098-4B87-93CD-FE86C09E1A2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6895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FA5C4-6DB9-47A9-82AD-DFF9F2EA9494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5424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74606-4CB5-456F-9BC3-016527B9D749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3083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8A72A-13AF-4E43-A0F1-35107A532A70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260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0F2F9-144A-4737-9490-63152F78876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074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EF87FA-0B68-4021-BA3A-09F1901448A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0448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FC1D6-A270-4582-8088-039FB6EB238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3184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DBECB0-C669-4FCE-87F7-2BC48F3E306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168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8DE77-1EEB-4A41-B86D-38BB15858F46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3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2E067-0C90-46B6-9E0D-F26EF4B0937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8446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32878-904B-487E-8BF3-AED58F060180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l-GR"/>
              <a:t>Εργασία Θέμα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/>
              <a:t>ΤΕΛΙΚΗ ΕΡΓΑΣΙΑ </a:t>
            </a:r>
          </a:p>
          <a:p>
            <a:r>
              <a:rPr lang="el-GR"/>
              <a:t>Β ΓΥΜΝΑΣΙΟΥ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Εξώφυλλο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Ονοματεπώνυμο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 smtClean="0"/>
              <a:t>Τμήμα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 smtClean="0"/>
              <a:t>Σχολείο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Σχολική </a:t>
            </a:r>
            <a:r>
              <a:rPr lang="el-GR" dirty="0" smtClean="0"/>
              <a:t>χρονιά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/>
              <a:t>Καθηγητής /</a:t>
            </a:r>
            <a:r>
              <a:rPr lang="el-GR" dirty="0" smtClean="0"/>
              <a:t>Καθηγήτρια</a:t>
            </a:r>
            <a:r>
              <a:rPr lang="en-US" dirty="0" smtClean="0"/>
              <a:t>:</a:t>
            </a:r>
            <a:endParaRPr lang="el-GR" dirty="0"/>
          </a:p>
          <a:p>
            <a:r>
              <a:rPr lang="el-GR" dirty="0" smtClean="0"/>
              <a:t>Μάθημα</a:t>
            </a:r>
            <a:r>
              <a:rPr lang="en-US" smtClean="0"/>
              <a:t>: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zh-CN" b="1"/>
              <a:t>Περιεχόμενα</a:t>
            </a:r>
            <a:r>
              <a:rPr lang="el-GR" altLang="zh-CN"/>
              <a:t> </a:t>
            </a:r>
            <a:endParaRPr lang="el-G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zh-CN" b="1"/>
              <a:t>Σύνοψη</a:t>
            </a:r>
            <a:r>
              <a:rPr lang="el-GR" altLang="zh-CN"/>
              <a:t> </a:t>
            </a:r>
            <a:endParaRPr lang="el-GR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zh-CN" b="1"/>
              <a:t>Βιβλιογραφία</a:t>
            </a:r>
            <a:r>
              <a:rPr lang="el-GR" altLang="zh-CN"/>
              <a:t> </a:t>
            </a:r>
            <a:endParaRPr lang="el-G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25</Words>
  <Application>Microsoft Office PowerPoint</Application>
  <PresentationFormat>On-screen Show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Εργασία Θέμα</vt:lpstr>
      <vt:lpstr>Εξώφυλλο</vt:lpstr>
      <vt:lpstr>Περιεχόμενα </vt:lpstr>
      <vt:lpstr>Σύνοψη </vt:lpstr>
      <vt:lpstr>Βιβλιογραφία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Christos Christou</cp:lastModifiedBy>
  <cp:revision>6</cp:revision>
  <dcterms:created xsi:type="dcterms:W3CDTF">1601-01-01T00:00:00Z</dcterms:created>
  <dcterms:modified xsi:type="dcterms:W3CDTF">2012-05-07T19:20:56Z</dcterms:modified>
</cp:coreProperties>
</file>